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 id="2147483708" r:id="rId2"/>
    <p:sldMasterId id="2147483722" r:id="rId3"/>
    <p:sldMasterId id="2147483734" r:id="rId4"/>
    <p:sldMasterId id="2147483748" r:id="rId5"/>
  </p:sldMasterIdLst>
  <p:notesMasterIdLst>
    <p:notesMasterId r:id="rId88"/>
  </p:notesMasterIdLst>
  <p:sldIdLst>
    <p:sldId id="313" r:id="rId6"/>
    <p:sldId id="346" r:id="rId7"/>
    <p:sldId id="269" r:id="rId8"/>
    <p:sldId id="315"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348" r:id="rId22"/>
    <p:sldId id="349" r:id="rId23"/>
    <p:sldId id="317" r:id="rId24"/>
    <p:sldId id="318" r:id="rId25"/>
    <p:sldId id="319" r:id="rId26"/>
    <p:sldId id="320" r:id="rId27"/>
    <p:sldId id="321" r:id="rId28"/>
    <p:sldId id="347" r:id="rId29"/>
    <p:sldId id="323" r:id="rId30"/>
    <p:sldId id="338" r:id="rId31"/>
    <p:sldId id="339" r:id="rId32"/>
    <p:sldId id="340" r:id="rId33"/>
    <p:sldId id="341" r:id="rId34"/>
    <p:sldId id="342" r:id="rId35"/>
    <p:sldId id="343" r:id="rId36"/>
    <p:sldId id="344" r:id="rId37"/>
    <p:sldId id="345" r:id="rId38"/>
    <p:sldId id="350" r:id="rId39"/>
    <p:sldId id="351" r:id="rId40"/>
    <p:sldId id="352" r:id="rId41"/>
    <p:sldId id="354" r:id="rId42"/>
    <p:sldId id="355" r:id="rId43"/>
    <p:sldId id="356" r:id="rId44"/>
    <p:sldId id="357" r:id="rId45"/>
    <p:sldId id="358" r:id="rId46"/>
    <p:sldId id="359" r:id="rId47"/>
    <p:sldId id="360" r:id="rId48"/>
    <p:sldId id="361" r:id="rId49"/>
    <p:sldId id="362" r:id="rId50"/>
    <p:sldId id="363" r:id="rId51"/>
    <p:sldId id="364" r:id="rId52"/>
    <p:sldId id="365" r:id="rId53"/>
    <p:sldId id="366" r:id="rId54"/>
    <p:sldId id="367" r:id="rId55"/>
    <p:sldId id="368" r:id="rId56"/>
    <p:sldId id="369" r:id="rId57"/>
    <p:sldId id="370" r:id="rId58"/>
    <p:sldId id="371" r:id="rId59"/>
    <p:sldId id="372" r:id="rId60"/>
    <p:sldId id="373" r:id="rId61"/>
    <p:sldId id="374" r:id="rId62"/>
    <p:sldId id="375" r:id="rId63"/>
    <p:sldId id="376" r:id="rId64"/>
    <p:sldId id="377" r:id="rId65"/>
    <p:sldId id="378" r:id="rId66"/>
    <p:sldId id="379" r:id="rId67"/>
    <p:sldId id="380" r:id="rId68"/>
    <p:sldId id="381" r:id="rId69"/>
    <p:sldId id="382" r:id="rId70"/>
    <p:sldId id="383" r:id="rId71"/>
    <p:sldId id="384" r:id="rId72"/>
    <p:sldId id="385" r:id="rId73"/>
    <p:sldId id="386" r:id="rId74"/>
    <p:sldId id="387" r:id="rId75"/>
    <p:sldId id="388" r:id="rId76"/>
    <p:sldId id="389" r:id="rId77"/>
    <p:sldId id="390" r:id="rId78"/>
    <p:sldId id="391" r:id="rId79"/>
    <p:sldId id="392" r:id="rId80"/>
    <p:sldId id="393" r:id="rId81"/>
    <p:sldId id="394" r:id="rId82"/>
    <p:sldId id="395" r:id="rId83"/>
    <p:sldId id="397" r:id="rId84"/>
    <p:sldId id="396" r:id="rId85"/>
    <p:sldId id="353" r:id="rId86"/>
    <p:sldId id="398" r:id="rId87"/>
  </p:sldIdLst>
  <p:sldSz cx="12192000" cy="6858000"/>
  <p:notesSz cx="6858000" cy="9144000"/>
  <p:embeddedFontLst>
    <p:embeddedFont>
      <p:font typeface="Museo Sans 300" panose="02000000000000000000" pitchFamily="50" charset="0"/>
      <p:regular r:id="rId89"/>
      <p:italic r:id="rId90"/>
    </p:embeddedFont>
    <p:embeddedFont>
      <p:font typeface="Trebuchet MS" panose="020B0603020202020204" pitchFamily="34" charset="0"/>
      <p:regular r:id="rId91"/>
      <p:bold r:id="rId92"/>
      <p:italic r:id="rId93"/>
      <p:boldItalic r:id="rId94"/>
    </p:embeddedFont>
    <p:embeddedFont>
      <p:font typeface="Garamond" panose="02020404030301010803" pitchFamily="18" charset="0"/>
      <p:regular r:id="rId95"/>
      <p:bold r:id="rId96"/>
      <p:italic r:id="rId97"/>
    </p:embeddedFont>
    <p:embeddedFont>
      <p:font typeface="Calibri" panose="020F0502020204030204" pitchFamily="34" charset="0"/>
      <p:regular r:id="rId98"/>
      <p:bold r:id="rId99"/>
      <p:italic r:id="rId100"/>
      <p:boldItalic r:id="rId101"/>
    </p:embeddedFont>
    <p:embeddedFont>
      <p:font typeface="Museo Sans 100" panose="02000000000000000000" pitchFamily="50" charset="0"/>
      <p:regular r:id="rId102"/>
      <p:italic r:id="rId103"/>
    </p:embeddedFont>
    <p:embeddedFont>
      <p:font typeface="Verdana" panose="020B0604030504040204" pitchFamily="34" charset="0"/>
      <p:regular r:id="rId104"/>
      <p:bold r:id="rId105"/>
      <p:italic r:id="rId106"/>
      <p:boldItalic r:id="rId107"/>
    </p:embeddedFont>
    <p:embeddedFont>
      <p:font typeface="Tahoma" panose="020B0604030504040204" pitchFamily="34" charset="0"/>
      <p:regular r:id="rId108"/>
      <p:bold r:id="rId109"/>
    </p:embeddedFont>
    <p:embeddedFont>
      <p:font typeface="Calibri Light" panose="020F0302020204030204" pitchFamily="34" charset="0"/>
      <p:regular r:id="rId110"/>
      <p:italic r:id="rId111"/>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A24456CB-F0A5-4CEA-89DA-5AB7430718F3}">
          <p14:sldIdLst>
            <p14:sldId id="313"/>
            <p14:sldId id="346"/>
            <p14:sldId id="269"/>
            <p14:sldId id="315"/>
          </p14:sldIdLst>
        </p14:section>
        <p14:section name="VDS" id="{C35BF24F-F81B-422E-929A-F5B2E9C6D43D}">
          <p14:sldIdLst>
            <p14:sldId id="324"/>
            <p14:sldId id="325"/>
            <p14:sldId id="326"/>
            <p14:sldId id="327"/>
            <p14:sldId id="328"/>
            <p14:sldId id="329"/>
            <p14:sldId id="330"/>
            <p14:sldId id="331"/>
            <p14:sldId id="332"/>
            <p14:sldId id="333"/>
            <p14:sldId id="334"/>
            <p14:sldId id="335"/>
            <p14:sldId id="348"/>
            <p14:sldId id="349"/>
          </p14:sldIdLst>
        </p14:section>
        <p14:section name="KTA Zavelberg" id="{D25A72F4-63E9-4B72-BA0E-049A832800D9}">
          <p14:sldIdLst>
            <p14:sldId id="317"/>
            <p14:sldId id="318"/>
            <p14:sldId id="319"/>
            <p14:sldId id="320"/>
            <p14:sldId id="321"/>
            <p14:sldId id="347"/>
            <p14:sldId id="323"/>
          </p14:sldIdLst>
        </p14:section>
        <p14:section name="Stad Antwerpen" id="{23030DBD-D216-4923-BA27-46AB1E10BB5F}">
          <p14:sldIdLst>
            <p14:sldId id="338"/>
            <p14:sldId id="339"/>
            <p14:sldId id="340"/>
            <p14:sldId id="341"/>
            <p14:sldId id="342"/>
            <p14:sldId id="343"/>
            <p14:sldId id="344"/>
            <p14:sldId id="345"/>
            <p14:sldId id="350"/>
            <p14:sldId id="351"/>
            <p14:sldId id="352"/>
          </p14:sldIdLst>
        </p14:section>
        <p14:section name="Anne Malliet" id="{94395060-F30A-4BF5-BBB6-6E88BE7AD17C}">
          <p14:sldIdLst>
            <p14:sldId id="354"/>
            <p14:sldId id="355"/>
            <p14:sldId id="356"/>
            <p14:sldId id="357"/>
            <p14:sldId id="358"/>
            <p14:sldId id="359"/>
          </p14:sldIdLst>
        </p14:section>
        <p14:section name="Veerle Follens" id="{5D9D5362-BF27-455D-A9B2-4B115577DD89}">
          <p14:sldIdLst>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7"/>
            <p14:sldId id="396"/>
            <p14:sldId id="353"/>
            <p14:sldId id="3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4" autoAdjust="0"/>
    <p:restoredTop sz="88330" autoAdjust="0"/>
  </p:normalViewPr>
  <p:slideViewPr>
    <p:cSldViewPr snapToGrid="0">
      <p:cViewPr>
        <p:scale>
          <a:sx n="70" d="100"/>
          <a:sy n="70" d="100"/>
        </p:scale>
        <p:origin x="4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font" Target="fonts/font1.fntdata"/><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font" Target="fonts/font19.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4.fntdata"/><Relationship Id="rId5" Type="http://schemas.openxmlformats.org/officeDocument/2006/relationships/slideMaster" Target="slideMasters/slideMaster5.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15.fntdata"/><Relationship Id="rId108" Type="http://schemas.openxmlformats.org/officeDocument/2006/relationships/font" Target="fonts/font20.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8.fntdata"/><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21.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9.fntdata"/><Relationship Id="rId104" Type="http://schemas.openxmlformats.org/officeDocument/2006/relationships/font" Target="fonts/font16.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22.fntdata"/><Relationship Id="rId115"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12.fntdata"/><Relationship Id="rId105" Type="http://schemas.openxmlformats.org/officeDocument/2006/relationships/font" Target="fonts/font17.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notesMaster" Target="notesMasters/notesMaster1.xml"/><Relationship Id="rId111" Type="http://schemas.openxmlformats.org/officeDocument/2006/relationships/font" Target="fonts/font2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D42D1E-CAB3-4872-A433-46715AC98CAC}" type="doc">
      <dgm:prSet loTypeId="urn:microsoft.com/office/officeart/2005/8/layout/pyramid2" loCatId="pyramid" qsTypeId="urn:microsoft.com/office/officeart/2005/8/quickstyle/simple1" qsCatId="simple" csTypeId="urn:microsoft.com/office/officeart/2005/8/colors/accent1_2" csCatId="accent1" phldr="1"/>
      <dgm:spPr/>
    </dgm:pt>
    <dgm:pt modelId="{2FEBAC04-BBBA-40C0-BDC3-FFBDCE8996D7}">
      <dgm:prSet phldrT="[Tekst]"/>
      <dgm:spPr>
        <a:ln>
          <a:solidFill>
            <a:srgbClr val="8DBE24"/>
          </a:solidFill>
        </a:ln>
      </dgm:spPr>
      <dgm:t>
        <a:bodyPr/>
        <a:lstStyle/>
        <a:p>
          <a:r>
            <a:rPr lang="nl-BE" dirty="0" smtClean="0"/>
            <a:t>Identiteit</a:t>
          </a:r>
          <a:endParaRPr lang="nl-BE" dirty="0"/>
        </a:p>
      </dgm:t>
    </dgm:pt>
    <dgm:pt modelId="{4A782456-E2D5-43A6-A545-A877B79C64AA}" type="parTrans" cxnId="{83404529-95B5-4A86-BE0B-7670D3169040}">
      <dgm:prSet/>
      <dgm:spPr/>
      <dgm:t>
        <a:bodyPr/>
        <a:lstStyle/>
        <a:p>
          <a:endParaRPr lang="nl-BE"/>
        </a:p>
      </dgm:t>
    </dgm:pt>
    <dgm:pt modelId="{389D0484-B35F-4980-82F9-85830FE7D685}" type="sibTrans" cxnId="{83404529-95B5-4A86-BE0B-7670D3169040}">
      <dgm:prSet/>
      <dgm:spPr/>
      <dgm:t>
        <a:bodyPr/>
        <a:lstStyle/>
        <a:p>
          <a:endParaRPr lang="nl-BE"/>
        </a:p>
      </dgm:t>
    </dgm:pt>
    <dgm:pt modelId="{FAD11709-8154-4FA9-A910-2B9734090535}">
      <dgm:prSet phldrT="[Tekst]"/>
      <dgm:spPr>
        <a:ln>
          <a:solidFill>
            <a:srgbClr val="8DBE24"/>
          </a:solidFill>
        </a:ln>
      </dgm:spPr>
      <dgm:t>
        <a:bodyPr/>
        <a:lstStyle/>
        <a:p>
          <a:r>
            <a:rPr lang="nl-BE" dirty="0" smtClean="0"/>
            <a:t>Ontmoeting</a:t>
          </a:r>
          <a:endParaRPr lang="nl-BE" dirty="0"/>
        </a:p>
      </dgm:t>
    </dgm:pt>
    <dgm:pt modelId="{A469EF27-112F-4003-84F1-6962E0C35D6F}" type="parTrans" cxnId="{59AA7B7E-9CEA-4ECE-90C7-33510CC8EED3}">
      <dgm:prSet/>
      <dgm:spPr/>
      <dgm:t>
        <a:bodyPr/>
        <a:lstStyle/>
        <a:p>
          <a:endParaRPr lang="nl-BE"/>
        </a:p>
      </dgm:t>
    </dgm:pt>
    <dgm:pt modelId="{F430905C-C416-452F-9C28-9E8475EDE22A}" type="sibTrans" cxnId="{59AA7B7E-9CEA-4ECE-90C7-33510CC8EED3}">
      <dgm:prSet/>
      <dgm:spPr/>
      <dgm:t>
        <a:bodyPr/>
        <a:lstStyle/>
        <a:p>
          <a:endParaRPr lang="nl-BE"/>
        </a:p>
      </dgm:t>
    </dgm:pt>
    <dgm:pt modelId="{5470D63D-B63D-4B76-9E51-6673E034C7AA}">
      <dgm:prSet phldrT="[Tekst]"/>
      <dgm:spPr>
        <a:ln>
          <a:solidFill>
            <a:srgbClr val="8DBE24"/>
          </a:solidFill>
        </a:ln>
      </dgm:spPr>
      <dgm:t>
        <a:bodyPr/>
        <a:lstStyle/>
        <a:p>
          <a:r>
            <a:rPr lang="nl-BE" dirty="0" smtClean="0"/>
            <a:t>Accommodatie</a:t>
          </a:r>
          <a:endParaRPr lang="nl-BE" dirty="0"/>
        </a:p>
      </dgm:t>
    </dgm:pt>
    <dgm:pt modelId="{F422A146-F0AE-4CD5-AD76-0F7C06AC05A1}" type="parTrans" cxnId="{A4CB8C3A-54D3-4E2C-90B3-9F85578C001C}">
      <dgm:prSet/>
      <dgm:spPr/>
      <dgm:t>
        <a:bodyPr/>
        <a:lstStyle/>
        <a:p>
          <a:endParaRPr lang="nl-BE"/>
        </a:p>
      </dgm:t>
    </dgm:pt>
    <dgm:pt modelId="{135754B6-03C0-4E9B-944A-0AC9F25535A4}" type="sibTrans" cxnId="{A4CB8C3A-54D3-4E2C-90B3-9F85578C001C}">
      <dgm:prSet/>
      <dgm:spPr/>
      <dgm:t>
        <a:bodyPr/>
        <a:lstStyle/>
        <a:p>
          <a:endParaRPr lang="nl-BE"/>
        </a:p>
      </dgm:t>
    </dgm:pt>
    <dgm:pt modelId="{8B43A566-CC59-413B-A713-A8CC811B9DAC}" type="pres">
      <dgm:prSet presAssocID="{85D42D1E-CAB3-4872-A433-46715AC98CAC}" presName="compositeShape" presStyleCnt="0">
        <dgm:presLayoutVars>
          <dgm:dir/>
          <dgm:resizeHandles/>
        </dgm:presLayoutVars>
      </dgm:prSet>
      <dgm:spPr/>
    </dgm:pt>
    <dgm:pt modelId="{3A52DB61-0795-40C7-9EC4-945E073BCA83}" type="pres">
      <dgm:prSet presAssocID="{85D42D1E-CAB3-4872-A433-46715AC98CAC}" presName="pyramid" presStyleLbl="node1" presStyleIdx="0" presStyleCnt="1" custLinFactNeighborX="-48919" custLinFactNeighborY="-25568"/>
      <dgm:spPr>
        <a:solidFill>
          <a:srgbClr val="8DBE24"/>
        </a:solidFill>
      </dgm:spPr>
    </dgm:pt>
    <dgm:pt modelId="{AF74A75F-6C75-45D9-91EC-00F44FD18F4E}" type="pres">
      <dgm:prSet presAssocID="{85D42D1E-CAB3-4872-A433-46715AC98CAC}" presName="theList" presStyleCnt="0"/>
      <dgm:spPr/>
    </dgm:pt>
    <dgm:pt modelId="{855E88DC-4D33-4415-8DF3-D6BCBF7EA3D9}" type="pres">
      <dgm:prSet presAssocID="{2FEBAC04-BBBA-40C0-BDC3-FFBDCE8996D7}" presName="aNode" presStyleLbl="fgAcc1" presStyleIdx="0" presStyleCnt="3">
        <dgm:presLayoutVars>
          <dgm:bulletEnabled val="1"/>
        </dgm:presLayoutVars>
      </dgm:prSet>
      <dgm:spPr/>
      <dgm:t>
        <a:bodyPr/>
        <a:lstStyle/>
        <a:p>
          <a:endParaRPr lang="nl-BE"/>
        </a:p>
      </dgm:t>
    </dgm:pt>
    <dgm:pt modelId="{F13A47EB-3C39-45C7-A798-2EF5AD88E6C1}" type="pres">
      <dgm:prSet presAssocID="{2FEBAC04-BBBA-40C0-BDC3-FFBDCE8996D7}" presName="aSpace" presStyleCnt="0"/>
      <dgm:spPr/>
    </dgm:pt>
    <dgm:pt modelId="{4F5E7057-6C40-4BF8-95E3-F9398B4AEE92}" type="pres">
      <dgm:prSet presAssocID="{FAD11709-8154-4FA9-A910-2B9734090535}" presName="aNode" presStyleLbl="fgAcc1" presStyleIdx="1" presStyleCnt="3">
        <dgm:presLayoutVars>
          <dgm:bulletEnabled val="1"/>
        </dgm:presLayoutVars>
      </dgm:prSet>
      <dgm:spPr/>
      <dgm:t>
        <a:bodyPr/>
        <a:lstStyle/>
        <a:p>
          <a:endParaRPr lang="nl-BE"/>
        </a:p>
      </dgm:t>
    </dgm:pt>
    <dgm:pt modelId="{AB6A764E-CBA8-4341-96C8-106395F230C6}" type="pres">
      <dgm:prSet presAssocID="{FAD11709-8154-4FA9-A910-2B9734090535}" presName="aSpace" presStyleCnt="0"/>
      <dgm:spPr/>
    </dgm:pt>
    <dgm:pt modelId="{E76B7800-449E-476F-B3E0-00E7A565C2A4}" type="pres">
      <dgm:prSet presAssocID="{5470D63D-B63D-4B76-9E51-6673E034C7AA}" presName="aNode" presStyleLbl="fgAcc1" presStyleIdx="2" presStyleCnt="3" custLinFactNeighborX="1214">
        <dgm:presLayoutVars>
          <dgm:bulletEnabled val="1"/>
        </dgm:presLayoutVars>
      </dgm:prSet>
      <dgm:spPr/>
      <dgm:t>
        <a:bodyPr/>
        <a:lstStyle/>
        <a:p>
          <a:endParaRPr lang="nl-BE"/>
        </a:p>
      </dgm:t>
    </dgm:pt>
    <dgm:pt modelId="{5C42E462-1277-4838-A17F-FEDDBE70B31D}" type="pres">
      <dgm:prSet presAssocID="{5470D63D-B63D-4B76-9E51-6673E034C7AA}" presName="aSpace" presStyleCnt="0"/>
      <dgm:spPr/>
    </dgm:pt>
  </dgm:ptLst>
  <dgm:cxnLst>
    <dgm:cxn modelId="{83404529-95B5-4A86-BE0B-7670D3169040}" srcId="{85D42D1E-CAB3-4872-A433-46715AC98CAC}" destId="{2FEBAC04-BBBA-40C0-BDC3-FFBDCE8996D7}" srcOrd="0" destOrd="0" parTransId="{4A782456-E2D5-43A6-A545-A877B79C64AA}" sibTransId="{389D0484-B35F-4980-82F9-85830FE7D685}"/>
    <dgm:cxn modelId="{59AA7B7E-9CEA-4ECE-90C7-33510CC8EED3}" srcId="{85D42D1E-CAB3-4872-A433-46715AC98CAC}" destId="{FAD11709-8154-4FA9-A910-2B9734090535}" srcOrd="1" destOrd="0" parTransId="{A469EF27-112F-4003-84F1-6962E0C35D6F}" sibTransId="{F430905C-C416-452F-9C28-9E8475EDE22A}"/>
    <dgm:cxn modelId="{F3831362-1400-41B2-AAA4-F7278361C862}" type="presOf" srcId="{5470D63D-B63D-4B76-9E51-6673E034C7AA}" destId="{E76B7800-449E-476F-B3E0-00E7A565C2A4}" srcOrd="0" destOrd="0" presId="urn:microsoft.com/office/officeart/2005/8/layout/pyramid2"/>
    <dgm:cxn modelId="{93199AB5-333C-4B2A-BAFD-84C5B13E9867}" type="presOf" srcId="{85D42D1E-CAB3-4872-A433-46715AC98CAC}" destId="{8B43A566-CC59-413B-A713-A8CC811B9DAC}" srcOrd="0" destOrd="0" presId="urn:microsoft.com/office/officeart/2005/8/layout/pyramid2"/>
    <dgm:cxn modelId="{4E22682D-B534-4046-B690-CC69ADA24692}" type="presOf" srcId="{FAD11709-8154-4FA9-A910-2B9734090535}" destId="{4F5E7057-6C40-4BF8-95E3-F9398B4AEE92}" srcOrd="0" destOrd="0" presId="urn:microsoft.com/office/officeart/2005/8/layout/pyramid2"/>
    <dgm:cxn modelId="{49907719-8B50-49A0-9098-AD2F7147D262}" type="presOf" srcId="{2FEBAC04-BBBA-40C0-BDC3-FFBDCE8996D7}" destId="{855E88DC-4D33-4415-8DF3-D6BCBF7EA3D9}" srcOrd="0" destOrd="0" presId="urn:microsoft.com/office/officeart/2005/8/layout/pyramid2"/>
    <dgm:cxn modelId="{A4CB8C3A-54D3-4E2C-90B3-9F85578C001C}" srcId="{85D42D1E-CAB3-4872-A433-46715AC98CAC}" destId="{5470D63D-B63D-4B76-9E51-6673E034C7AA}" srcOrd="2" destOrd="0" parTransId="{F422A146-F0AE-4CD5-AD76-0F7C06AC05A1}" sibTransId="{135754B6-03C0-4E9B-944A-0AC9F25535A4}"/>
    <dgm:cxn modelId="{94ACCAD9-F731-4D1A-AD8E-928CF36EF91F}" type="presParOf" srcId="{8B43A566-CC59-413B-A713-A8CC811B9DAC}" destId="{3A52DB61-0795-40C7-9EC4-945E073BCA83}" srcOrd="0" destOrd="0" presId="urn:microsoft.com/office/officeart/2005/8/layout/pyramid2"/>
    <dgm:cxn modelId="{0184446F-5361-42B0-9C40-935E64522C25}" type="presParOf" srcId="{8B43A566-CC59-413B-A713-A8CC811B9DAC}" destId="{AF74A75F-6C75-45D9-91EC-00F44FD18F4E}" srcOrd="1" destOrd="0" presId="urn:microsoft.com/office/officeart/2005/8/layout/pyramid2"/>
    <dgm:cxn modelId="{7CF987AE-953D-4890-A779-76B869505B83}" type="presParOf" srcId="{AF74A75F-6C75-45D9-91EC-00F44FD18F4E}" destId="{855E88DC-4D33-4415-8DF3-D6BCBF7EA3D9}" srcOrd="0" destOrd="0" presId="urn:microsoft.com/office/officeart/2005/8/layout/pyramid2"/>
    <dgm:cxn modelId="{B1232888-4132-4AF4-B8BA-A4BC79621E22}" type="presParOf" srcId="{AF74A75F-6C75-45D9-91EC-00F44FD18F4E}" destId="{F13A47EB-3C39-45C7-A798-2EF5AD88E6C1}" srcOrd="1" destOrd="0" presId="urn:microsoft.com/office/officeart/2005/8/layout/pyramid2"/>
    <dgm:cxn modelId="{0C258E3A-4B20-4857-BCA0-22E05677C7D9}" type="presParOf" srcId="{AF74A75F-6C75-45D9-91EC-00F44FD18F4E}" destId="{4F5E7057-6C40-4BF8-95E3-F9398B4AEE92}" srcOrd="2" destOrd="0" presId="urn:microsoft.com/office/officeart/2005/8/layout/pyramid2"/>
    <dgm:cxn modelId="{940E4649-04F0-4A56-9D6C-83426AB95670}" type="presParOf" srcId="{AF74A75F-6C75-45D9-91EC-00F44FD18F4E}" destId="{AB6A764E-CBA8-4341-96C8-106395F230C6}" srcOrd="3" destOrd="0" presId="urn:microsoft.com/office/officeart/2005/8/layout/pyramid2"/>
    <dgm:cxn modelId="{67BB34DE-C1F2-4392-AF17-DA458270B518}" type="presParOf" srcId="{AF74A75F-6C75-45D9-91EC-00F44FD18F4E}" destId="{E76B7800-449E-476F-B3E0-00E7A565C2A4}" srcOrd="4" destOrd="0" presId="urn:microsoft.com/office/officeart/2005/8/layout/pyramid2"/>
    <dgm:cxn modelId="{508B5486-B295-4E70-ACBB-2BD707D71EC5}" type="presParOf" srcId="{AF74A75F-6C75-45D9-91EC-00F44FD18F4E}" destId="{5C42E462-1277-4838-A17F-FEDDBE70B31D}"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F4E791A-DAA8-4B8C-B1A0-6DAFDE5DC073}"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nl-BE"/>
        </a:p>
      </dgm:t>
    </dgm:pt>
    <dgm:pt modelId="{E89AFABF-1352-4966-BE4E-56B90BD9D777}">
      <dgm:prSet phldrT="[Tekst]"/>
      <dgm:spPr>
        <a:solidFill>
          <a:srgbClr val="92D050"/>
        </a:solidFill>
      </dgm:spPr>
      <dgm:t>
        <a:bodyPr/>
        <a:lstStyle/>
        <a:p>
          <a:r>
            <a:rPr lang="nl-BE" dirty="0" smtClean="0"/>
            <a:t>?</a:t>
          </a:r>
        </a:p>
        <a:p>
          <a:r>
            <a:rPr lang="nl-BE" dirty="0" smtClean="0"/>
            <a:t>2D</a:t>
          </a:r>
        </a:p>
      </dgm:t>
    </dgm:pt>
    <dgm:pt modelId="{04BFC756-0D65-41FD-8C3F-151E9B30F6F7}" type="parTrans" cxnId="{5862FC81-C827-4EDD-8EF4-FE91C238919A}">
      <dgm:prSet/>
      <dgm:spPr/>
      <dgm:t>
        <a:bodyPr/>
        <a:lstStyle/>
        <a:p>
          <a:endParaRPr lang="nl-BE"/>
        </a:p>
      </dgm:t>
    </dgm:pt>
    <dgm:pt modelId="{4AC68DC2-FC07-44C2-98F6-E659CCC303BC}" type="sibTrans" cxnId="{5862FC81-C827-4EDD-8EF4-FE91C238919A}">
      <dgm:prSet/>
      <dgm:spPr/>
      <dgm:t>
        <a:bodyPr/>
        <a:lstStyle/>
        <a:p>
          <a:endParaRPr lang="nl-BE"/>
        </a:p>
      </dgm:t>
    </dgm:pt>
    <dgm:pt modelId="{4D48746D-7CE4-43C7-AF23-A21F8C45BACC}">
      <dgm:prSet phldrT="[Tekst]" custT="1"/>
      <dgm:spPr/>
      <dgm:t>
        <a:bodyPr/>
        <a:lstStyle/>
        <a:p>
          <a:r>
            <a:rPr lang="nl-BE" sz="1200" dirty="0" smtClean="0"/>
            <a:t>Financ.</a:t>
          </a:r>
        </a:p>
        <a:p>
          <a:r>
            <a:rPr lang="nl-BE" sz="1200" dirty="0" smtClean="0"/>
            <a:t>€</a:t>
          </a:r>
          <a:endParaRPr lang="nl-BE" sz="1200" dirty="0"/>
        </a:p>
      </dgm:t>
    </dgm:pt>
    <dgm:pt modelId="{42021EF6-DF11-46EA-8587-3B4EED3E58A0}" type="parTrans" cxnId="{6BE92869-122D-45F1-9A48-5015E283B3D2}">
      <dgm:prSet/>
      <dgm:spPr/>
      <dgm:t>
        <a:bodyPr/>
        <a:lstStyle/>
        <a:p>
          <a:endParaRPr lang="nl-BE"/>
        </a:p>
      </dgm:t>
    </dgm:pt>
    <dgm:pt modelId="{3C98AE21-70D0-4090-B062-EF1BF5FB08FB}" type="sibTrans" cxnId="{6BE92869-122D-45F1-9A48-5015E283B3D2}">
      <dgm:prSet/>
      <dgm:spPr/>
      <dgm:t>
        <a:bodyPr/>
        <a:lstStyle/>
        <a:p>
          <a:endParaRPr lang="nl-BE"/>
        </a:p>
      </dgm:t>
    </dgm:pt>
    <dgm:pt modelId="{FBB62DBA-6112-4D00-AF32-D2C95F4AF1B5}">
      <dgm:prSet phldrT="[Tekst]" custT="1"/>
      <dgm:spPr/>
      <dgm:t>
        <a:bodyPr/>
        <a:lstStyle/>
        <a:p>
          <a:r>
            <a:rPr lang="nl-BE" sz="1200" dirty="0" smtClean="0"/>
            <a:t>Gebouw</a:t>
          </a:r>
          <a:endParaRPr lang="nl-BE" sz="1200" dirty="0"/>
        </a:p>
      </dgm:t>
    </dgm:pt>
    <dgm:pt modelId="{F9B2C21C-55D2-4653-82BE-764A345E19EE}" type="parTrans" cxnId="{FD4C5B32-D07D-44A5-818D-6B5853DA4523}">
      <dgm:prSet/>
      <dgm:spPr/>
      <dgm:t>
        <a:bodyPr/>
        <a:lstStyle/>
        <a:p>
          <a:endParaRPr lang="nl-BE"/>
        </a:p>
      </dgm:t>
    </dgm:pt>
    <dgm:pt modelId="{4E57504E-16BD-408B-BA59-CABFD5473BB5}" type="sibTrans" cxnId="{FD4C5B32-D07D-44A5-818D-6B5853DA4523}">
      <dgm:prSet/>
      <dgm:spPr/>
      <dgm:t>
        <a:bodyPr/>
        <a:lstStyle/>
        <a:p>
          <a:endParaRPr lang="nl-BE"/>
        </a:p>
      </dgm:t>
    </dgm:pt>
    <dgm:pt modelId="{D6CA2330-3035-4BC2-BD32-6979F64987D7}">
      <dgm:prSet phldrT="[Tekst]" custT="1"/>
      <dgm:spPr/>
      <dgm:t>
        <a:bodyPr/>
        <a:lstStyle/>
        <a:p>
          <a:r>
            <a:rPr lang="nl-BE" sz="1200" dirty="0" smtClean="0"/>
            <a:t>Gebruik</a:t>
          </a:r>
          <a:endParaRPr lang="nl-BE" sz="1200" dirty="0"/>
        </a:p>
      </dgm:t>
    </dgm:pt>
    <dgm:pt modelId="{FF390644-25EA-43D2-8A6C-83B1B510945D}" type="parTrans" cxnId="{51E31DB2-40A3-40AC-8724-0C929C77850F}">
      <dgm:prSet/>
      <dgm:spPr/>
      <dgm:t>
        <a:bodyPr/>
        <a:lstStyle/>
        <a:p>
          <a:endParaRPr lang="nl-BE"/>
        </a:p>
      </dgm:t>
    </dgm:pt>
    <dgm:pt modelId="{FA7110C1-91FD-4897-85CF-9B49EB67B4E1}" type="sibTrans" cxnId="{51E31DB2-40A3-40AC-8724-0C929C77850F}">
      <dgm:prSet/>
      <dgm:spPr/>
      <dgm:t>
        <a:bodyPr/>
        <a:lstStyle/>
        <a:p>
          <a:endParaRPr lang="nl-BE"/>
        </a:p>
      </dgm:t>
    </dgm:pt>
    <dgm:pt modelId="{A5283510-DA41-489A-ADD0-62054446F9F0}">
      <dgm:prSet phldrT="[Tekst]" custT="1"/>
      <dgm:spPr/>
      <dgm:t>
        <a:bodyPr/>
        <a:lstStyle/>
        <a:p>
          <a:r>
            <a:rPr lang="nl-BE" sz="1200" dirty="0" smtClean="0"/>
            <a:t>Maatsch.</a:t>
          </a:r>
        </a:p>
        <a:p>
          <a:r>
            <a:rPr lang="nl-BE" sz="1200" dirty="0" smtClean="0"/>
            <a:t> €</a:t>
          </a:r>
          <a:endParaRPr lang="nl-BE" sz="1200" dirty="0"/>
        </a:p>
      </dgm:t>
    </dgm:pt>
    <dgm:pt modelId="{F5CCD54C-1575-4019-98FC-E2CEC76EFB8F}" type="parTrans" cxnId="{130EF39D-D642-4D18-8851-3284E933BE08}">
      <dgm:prSet/>
      <dgm:spPr/>
      <dgm:t>
        <a:bodyPr/>
        <a:lstStyle/>
        <a:p>
          <a:endParaRPr lang="nl-BE"/>
        </a:p>
      </dgm:t>
    </dgm:pt>
    <dgm:pt modelId="{F6D969C2-B56E-42E1-884A-744F58274EAC}" type="sibTrans" cxnId="{130EF39D-D642-4D18-8851-3284E933BE08}">
      <dgm:prSet/>
      <dgm:spPr/>
      <dgm:t>
        <a:bodyPr/>
        <a:lstStyle/>
        <a:p>
          <a:endParaRPr lang="nl-BE"/>
        </a:p>
      </dgm:t>
    </dgm:pt>
    <dgm:pt modelId="{2529904B-70DF-4DD3-A0BE-BF18C0967551}">
      <dgm:prSet phldrT="[Tekst]" custT="1"/>
      <dgm:spPr/>
      <dgm:t>
        <a:bodyPr/>
        <a:lstStyle/>
        <a:p>
          <a:r>
            <a:rPr lang="nl-BE" sz="1200" dirty="0" smtClean="0"/>
            <a:t>Grond</a:t>
          </a:r>
          <a:endParaRPr lang="nl-BE" sz="1200" dirty="0"/>
        </a:p>
      </dgm:t>
    </dgm:pt>
    <dgm:pt modelId="{335BE466-BB84-4A57-B22E-619D338E8906}" type="parTrans" cxnId="{64D38B15-10A9-4395-9D76-40EA4A041553}">
      <dgm:prSet/>
      <dgm:spPr/>
      <dgm:t>
        <a:bodyPr/>
        <a:lstStyle/>
        <a:p>
          <a:endParaRPr lang="nl-BE"/>
        </a:p>
      </dgm:t>
    </dgm:pt>
    <dgm:pt modelId="{46CBA9F2-E68D-4F35-9519-215144C012C5}" type="sibTrans" cxnId="{64D38B15-10A9-4395-9D76-40EA4A041553}">
      <dgm:prSet/>
      <dgm:spPr/>
      <dgm:t>
        <a:bodyPr/>
        <a:lstStyle/>
        <a:p>
          <a:endParaRPr lang="nl-BE"/>
        </a:p>
      </dgm:t>
    </dgm:pt>
    <dgm:pt modelId="{C9A00A14-119D-485E-B910-876D506EF775}" type="pres">
      <dgm:prSet presAssocID="{9F4E791A-DAA8-4B8C-B1A0-6DAFDE5DC073}" presName="Name0" presStyleCnt="0">
        <dgm:presLayoutVars>
          <dgm:chMax val="1"/>
          <dgm:chPref val="1"/>
          <dgm:dir/>
          <dgm:animOne val="branch"/>
          <dgm:animLvl val="lvl"/>
        </dgm:presLayoutVars>
      </dgm:prSet>
      <dgm:spPr/>
      <dgm:t>
        <a:bodyPr/>
        <a:lstStyle/>
        <a:p>
          <a:endParaRPr lang="nl-BE"/>
        </a:p>
      </dgm:t>
    </dgm:pt>
    <dgm:pt modelId="{B5C561F4-E1F6-4DBC-86FC-342EF6F3426C}" type="pres">
      <dgm:prSet presAssocID="{E89AFABF-1352-4966-BE4E-56B90BD9D777}" presName="singleCycle" presStyleCnt="0"/>
      <dgm:spPr/>
    </dgm:pt>
    <dgm:pt modelId="{3198EE44-16CF-40D5-A65A-DF77400BB279}" type="pres">
      <dgm:prSet presAssocID="{E89AFABF-1352-4966-BE4E-56B90BD9D777}" presName="singleCenter" presStyleLbl="node1" presStyleIdx="0" presStyleCnt="6" custScaleX="113180" custScaleY="104784">
        <dgm:presLayoutVars>
          <dgm:chMax val="7"/>
          <dgm:chPref val="7"/>
        </dgm:presLayoutVars>
      </dgm:prSet>
      <dgm:spPr/>
      <dgm:t>
        <a:bodyPr/>
        <a:lstStyle/>
        <a:p>
          <a:endParaRPr lang="nl-BE"/>
        </a:p>
      </dgm:t>
    </dgm:pt>
    <dgm:pt modelId="{95B634CE-EF75-46B2-8BE6-345360567334}" type="pres">
      <dgm:prSet presAssocID="{F9B2C21C-55D2-4653-82BE-764A345E19EE}" presName="Name56" presStyleLbl="parChTrans1D2" presStyleIdx="0" presStyleCnt="5"/>
      <dgm:spPr/>
      <dgm:t>
        <a:bodyPr/>
        <a:lstStyle/>
        <a:p>
          <a:endParaRPr lang="nl-BE"/>
        </a:p>
      </dgm:t>
    </dgm:pt>
    <dgm:pt modelId="{7E266188-8500-444E-90AC-98DF0FCFD426}" type="pres">
      <dgm:prSet presAssocID="{FBB62DBA-6112-4D00-AF32-D2C95F4AF1B5}" presName="text0" presStyleLbl="node1" presStyleIdx="1" presStyleCnt="6" custScaleX="116017" custScaleY="110008" custRadScaleRad="92851">
        <dgm:presLayoutVars>
          <dgm:bulletEnabled val="1"/>
        </dgm:presLayoutVars>
      </dgm:prSet>
      <dgm:spPr/>
      <dgm:t>
        <a:bodyPr/>
        <a:lstStyle/>
        <a:p>
          <a:endParaRPr lang="nl-BE"/>
        </a:p>
      </dgm:t>
    </dgm:pt>
    <dgm:pt modelId="{F849999F-D9A2-46A8-8B33-38838A086851}" type="pres">
      <dgm:prSet presAssocID="{FF390644-25EA-43D2-8A6C-83B1B510945D}" presName="Name56" presStyleLbl="parChTrans1D2" presStyleIdx="1" presStyleCnt="5"/>
      <dgm:spPr/>
      <dgm:t>
        <a:bodyPr/>
        <a:lstStyle/>
        <a:p>
          <a:endParaRPr lang="nl-BE"/>
        </a:p>
      </dgm:t>
    </dgm:pt>
    <dgm:pt modelId="{A1FD57C7-B3BF-4684-B5C7-8B4FE2E62037}" type="pres">
      <dgm:prSet presAssocID="{D6CA2330-3035-4BC2-BD32-6979F64987D7}" presName="text0" presStyleLbl="node1" presStyleIdx="2" presStyleCnt="6" custScaleX="117600" custScaleY="111259" custRadScaleRad="116946" custRadScaleInc="-95026">
        <dgm:presLayoutVars>
          <dgm:bulletEnabled val="1"/>
        </dgm:presLayoutVars>
      </dgm:prSet>
      <dgm:spPr/>
      <dgm:t>
        <a:bodyPr/>
        <a:lstStyle/>
        <a:p>
          <a:endParaRPr lang="nl-BE"/>
        </a:p>
      </dgm:t>
    </dgm:pt>
    <dgm:pt modelId="{7C24C429-87EC-4496-B05C-1FFF09BCB94D}" type="pres">
      <dgm:prSet presAssocID="{F5CCD54C-1575-4019-98FC-E2CEC76EFB8F}" presName="Name56" presStyleLbl="parChTrans1D2" presStyleIdx="2" presStyleCnt="5"/>
      <dgm:spPr/>
      <dgm:t>
        <a:bodyPr/>
        <a:lstStyle/>
        <a:p>
          <a:endParaRPr lang="nl-BE"/>
        </a:p>
      </dgm:t>
    </dgm:pt>
    <dgm:pt modelId="{50985554-ADD1-46F1-B593-E811248D856A}" type="pres">
      <dgm:prSet presAssocID="{A5283510-DA41-489A-ADD0-62054446F9F0}" presName="text0" presStyleLbl="node1" presStyleIdx="3" presStyleCnt="6" custScaleX="117600" custScaleY="111259" custRadScaleRad="239379" custRadScaleInc="-92331">
        <dgm:presLayoutVars>
          <dgm:bulletEnabled val="1"/>
        </dgm:presLayoutVars>
      </dgm:prSet>
      <dgm:spPr/>
      <dgm:t>
        <a:bodyPr/>
        <a:lstStyle/>
        <a:p>
          <a:endParaRPr lang="nl-BE"/>
        </a:p>
      </dgm:t>
    </dgm:pt>
    <dgm:pt modelId="{F43EE484-BD3A-45A0-A7F4-0B3F1A3B830F}" type="pres">
      <dgm:prSet presAssocID="{42021EF6-DF11-46EA-8587-3B4EED3E58A0}" presName="Name56" presStyleLbl="parChTrans1D2" presStyleIdx="3" presStyleCnt="5"/>
      <dgm:spPr/>
      <dgm:t>
        <a:bodyPr/>
        <a:lstStyle/>
        <a:p>
          <a:endParaRPr lang="nl-BE"/>
        </a:p>
      </dgm:t>
    </dgm:pt>
    <dgm:pt modelId="{D47C9200-6E9D-4759-A905-CDF3413B5CB8}" type="pres">
      <dgm:prSet presAssocID="{4D48746D-7CE4-43C7-AF23-A21F8C45BACC}" presName="text0" presStyleLbl="node1" presStyleIdx="4" presStyleCnt="6" custScaleX="117600" custScaleY="111259" custRadScaleRad="102942" custRadScaleInc="98070">
        <dgm:presLayoutVars>
          <dgm:bulletEnabled val="1"/>
        </dgm:presLayoutVars>
      </dgm:prSet>
      <dgm:spPr/>
      <dgm:t>
        <a:bodyPr/>
        <a:lstStyle/>
        <a:p>
          <a:endParaRPr lang="nl-BE"/>
        </a:p>
      </dgm:t>
    </dgm:pt>
    <dgm:pt modelId="{9AECEA14-5CED-461B-8CCE-01DBC0D02BF0}" type="pres">
      <dgm:prSet presAssocID="{335BE466-BB84-4A57-B22E-619D338E8906}" presName="Name56" presStyleLbl="parChTrans1D2" presStyleIdx="4" presStyleCnt="5"/>
      <dgm:spPr/>
      <dgm:t>
        <a:bodyPr/>
        <a:lstStyle/>
        <a:p>
          <a:endParaRPr lang="nl-BE"/>
        </a:p>
      </dgm:t>
    </dgm:pt>
    <dgm:pt modelId="{E2908A41-7B76-4F07-B4E3-C1C4DF29EC00}" type="pres">
      <dgm:prSet presAssocID="{2529904B-70DF-4DD3-A0BE-BF18C0967551}" presName="text0" presStyleLbl="node1" presStyleIdx="5" presStyleCnt="6" custScaleX="117600" custScaleY="111259">
        <dgm:presLayoutVars>
          <dgm:bulletEnabled val="1"/>
        </dgm:presLayoutVars>
      </dgm:prSet>
      <dgm:spPr/>
      <dgm:t>
        <a:bodyPr/>
        <a:lstStyle/>
        <a:p>
          <a:endParaRPr lang="nl-BE"/>
        </a:p>
      </dgm:t>
    </dgm:pt>
  </dgm:ptLst>
  <dgm:cxnLst>
    <dgm:cxn modelId="{5862FC81-C827-4EDD-8EF4-FE91C238919A}" srcId="{9F4E791A-DAA8-4B8C-B1A0-6DAFDE5DC073}" destId="{E89AFABF-1352-4966-BE4E-56B90BD9D777}" srcOrd="0" destOrd="0" parTransId="{04BFC756-0D65-41FD-8C3F-151E9B30F6F7}" sibTransId="{4AC68DC2-FC07-44C2-98F6-E659CCC303BC}"/>
    <dgm:cxn modelId="{64D38B15-10A9-4395-9D76-40EA4A041553}" srcId="{E89AFABF-1352-4966-BE4E-56B90BD9D777}" destId="{2529904B-70DF-4DD3-A0BE-BF18C0967551}" srcOrd="4" destOrd="0" parTransId="{335BE466-BB84-4A57-B22E-619D338E8906}" sibTransId="{46CBA9F2-E68D-4F35-9519-215144C012C5}"/>
    <dgm:cxn modelId="{8947E193-A918-4559-87A7-2EED95768201}" type="presOf" srcId="{9F4E791A-DAA8-4B8C-B1A0-6DAFDE5DC073}" destId="{C9A00A14-119D-485E-B910-876D506EF775}" srcOrd="0" destOrd="0" presId="urn:microsoft.com/office/officeart/2008/layout/RadialCluster"/>
    <dgm:cxn modelId="{F8DD7F9A-7258-41E9-AE9F-3BDE6A584CCD}" type="presOf" srcId="{335BE466-BB84-4A57-B22E-619D338E8906}" destId="{9AECEA14-5CED-461B-8CCE-01DBC0D02BF0}" srcOrd="0" destOrd="0" presId="urn:microsoft.com/office/officeart/2008/layout/RadialCluster"/>
    <dgm:cxn modelId="{130EF39D-D642-4D18-8851-3284E933BE08}" srcId="{E89AFABF-1352-4966-BE4E-56B90BD9D777}" destId="{A5283510-DA41-489A-ADD0-62054446F9F0}" srcOrd="2" destOrd="0" parTransId="{F5CCD54C-1575-4019-98FC-E2CEC76EFB8F}" sibTransId="{F6D969C2-B56E-42E1-884A-744F58274EAC}"/>
    <dgm:cxn modelId="{7A26069B-FA9C-4C3C-B5EE-8AB1049421CF}" type="presOf" srcId="{FF390644-25EA-43D2-8A6C-83B1B510945D}" destId="{F849999F-D9A2-46A8-8B33-38838A086851}" srcOrd="0" destOrd="0" presId="urn:microsoft.com/office/officeart/2008/layout/RadialCluster"/>
    <dgm:cxn modelId="{E78FF1DA-B467-4EDE-9C89-65A901976CD2}" type="presOf" srcId="{F5CCD54C-1575-4019-98FC-E2CEC76EFB8F}" destId="{7C24C429-87EC-4496-B05C-1FFF09BCB94D}" srcOrd="0" destOrd="0" presId="urn:microsoft.com/office/officeart/2008/layout/RadialCluster"/>
    <dgm:cxn modelId="{38E6F03D-B21A-454B-B893-D7ADB7D68259}" type="presOf" srcId="{FBB62DBA-6112-4D00-AF32-D2C95F4AF1B5}" destId="{7E266188-8500-444E-90AC-98DF0FCFD426}" srcOrd="0" destOrd="0" presId="urn:microsoft.com/office/officeart/2008/layout/RadialCluster"/>
    <dgm:cxn modelId="{6BE92869-122D-45F1-9A48-5015E283B3D2}" srcId="{E89AFABF-1352-4966-BE4E-56B90BD9D777}" destId="{4D48746D-7CE4-43C7-AF23-A21F8C45BACC}" srcOrd="3" destOrd="0" parTransId="{42021EF6-DF11-46EA-8587-3B4EED3E58A0}" sibTransId="{3C98AE21-70D0-4090-B062-EF1BF5FB08FB}"/>
    <dgm:cxn modelId="{6FA0609A-46C6-4433-B7C5-91A4F75A1500}" type="presOf" srcId="{2529904B-70DF-4DD3-A0BE-BF18C0967551}" destId="{E2908A41-7B76-4F07-B4E3-C1C4DF29EC00}" srcOrd="0" destOrd="0" presId="urn:microsoft.com/office/officeart/2008/layout/RadialCluster"/>
    <dgm:cxn modelId="{836940D6-29F2-4268-BD5B-EB533590400F}" type="presOf" srcId="{D6CA2330-3035-4BC2-BD32-6979F64987D7}" destId="{A1FD57C7-B3BF-4684-B5C7-8B4FE2E62037}" srcOrd="0" destOrd="0" presId="urn:microsoft.com/office/officeart/2008/layout/RadialCluster"/>
    <dgm:cxn modelId="{ADF1B1C6-4ECA-4815-BACD-473732AB9404}" type="presOf" srcId="{42021EF6-DF11-46EA-8587-3B4EED3E58A0}" destId="{F43EE484-BD3A-45A0-A7F4-0B3F1A3B830F}" srcOrd="0" destOrd="0" presId="urn:microsoft.com/office/officeart/2008/layout/RadialCluster"/>
    <dgm:cxn modelId="{6583A1F6-9AD6-47DC-95EC-9816DF151758}" type="presOf" srcId="{A5283510-DA41-489A-ADD0-62054446F9F0}" destId="{50985554-ADD1-46F1-B593-E811248D856A}" srcOrd="0" destOrd="0" presId="urn:microsoft.com/office/officeart/2008/layout/RadialCluster"/>
    <dgm:cxn modelId="{C0D78167-CB9D-4D41-9F49-81444EB0A023}" type="presOf" srcId="{E89AFABF-1352-4966-BE4E-56B90BD9D777}" destId="{3198EE44-16CF-40D5-A65A-DF77400BB279}" srcOrd="0" destOrd="0" presId="urn:microsoft.com/office/officeart/2008/layout/RadialCluster"/>
    <dgm:cxn modelId="{BC55B257-321E-42ED-9118-BF23223562C7}" type="presOf" srcId="{F9B2C21C-55D2-4653-82BE-764A345E19EE}" destId="{95B634CE-EF75-46B2-8BE6-345360567334}" srcOrd="0" destOrd="0" presId="urn:microsoft.com/office/officeart/2008/layout/RadialCluster"/>
    <dgm:cxn modelId="{08E75F06-3368-44A3-BFE5-1E3B99280B53}" type="presOf" srcId="{4D48746D-7CE4-43C7-AF23-A21F8C45BACC}" destId="{D47C9200-6E9D-4759-A905-CDF3413B5CB8}" srcOrd="0" destOrd="0" presId="urn:microsoft.com/office/officeart/2008/layout/RadialCluster"/>
    <dgm:cxn modelId="{51E31DB2-40A3-40AC-8724-0C929C77850F}" srcId="{E89AFABF-1352-4966-BE4E-56B90BD9D777}" destId="{D6CA2330-3035-4BC2-BD32-6979F64987D7}" srcOrd="1" destOrd="0" parTransId="{FF390644-25EA-43D2-8A6C-83B1B510945D}" sibTransId="{FA7110C1-91FD-4897-85CF-9B49EB67B4E1}"/>
    <dgm:cxn modelId="{FD4C5B32-D07D-44A5-818D-6B5853DA4523}" srcId="{E89AFABF-1352-4966-BE4E-56B90BD9D777}" destId="{FBB62DBA-6112-4D00-AF32-D2C95F4AF1B5}" srcOrd="0" destOrd="0" parTransId="{F9B2C21C-55D2-4653-82BE-764A345E19EE}" sibTransId="{4E57504E-16BD-408B-BA59-CABFD5473BB5}"/>
    <dgm:cxn modelId="{41851706-1568-4222-B966-34DE81957CF8}" type="presParOf" srcId="{C9A00A14-119D-485E-B910-876D506EF775}" destId="{B5C561F4-E1F6-4DBC-86FC-342EF6F3426C}" srcOrd="0" destOrd="0" presId="urn:microsoft.com/office/officeart/2008/layout/RadialCluster"/>
    <dgm:cxn modelId="{CE219F83-54B5-495B-9D71-718B9083E91C}" type="presParOf" srcId="{B5C561F4-E1F6-4DBC-86FC-342EF6F3426C}" destId="{3198EE44-16CF-40D5-A65A-DF77400BB279}" srcOrd="0" destOrd="0" presId="urn:microsoft.com/office/officeart/2008/layout/RadialCluster"/>
    <dgm:cxn modelId="{C113380A-D245-4EBD-9E4D-3A985C1E8BA5}" type="presParOf" srcId="{B5C561F4-E1F6-4DBC-86FC-342EF6F3426C}" destId="{95B634CE-EF75-46B2-8BE6-345360567334}" srcOrd="1" destOrd="0" presId="urn:microsoft.com/office/officeart/2008/layout/RadialCluster"/>
    <dgm:cxn modelId="{7E8839B7-C8AE-4FCB-B50B-24A9D2A74FCA}" type="presParOf" srcId="{B5C561F4-E1F6-4DBC-86FC-342EF6F3426C}" destId="{7E266188-8500-444E-90AC-98DF0FCFD426}" srcOrd="2" destOrd="0" presId="urn:microsoft.com/office/officeart/2008/layout/RadialCluster"/>
    <dgm:cxn modelId="{8478B899-70D7-443D-8CDF-51EC9BC90487}" type="presParOf" srcId="{B5C561F4-E1F6-4DBC-86FC-342EF6F3426C}" destId="{F849999F-D9A2-46A8-8B33-38838A086851}" srcOrd="3" destOrd="0" presId="urn:microsoft.com/office/officeart/2008/layout/RadialCluster"/>
    <dgm:cxn modelId="{7C41315F-110E-4FC5-9AA0-9C9C548395F8}" type="presParOf" srcId="{B5C561F4-E1F6-4DBC-86FC-342EF6F3426C}" destId="{A1FD57C7-B3BF-4684-B5C7-8B4FE2E62037}" srcOrd="4" destOrd="0" presId="urn:microsoft.com/office/officeart/2008/layout/RadialCluster"/>
    <dgm:cxn modelId="{F63DA97D-BF46-464A-B4DA-6DA263794F67}" type="presParOf" srcId="{B5C561F4-E1F6-4DBC-86FC-342EF6F3426C}" destId="{7C24C429-87EC-4496-B05C-1FFF09BCB94D}" srcOrd="5" destOrd="0" presId="urn:microsoft.com/office/officeart/2008/layout/RadialCluster"/>
    <dgm:cxn modelId="{164C2FAB-0B9C-4C5B-B9C9-FAB8AA9F4AD8}" type="presParOf" srcId="{B5C561F4-E1F6-4DBC-86FC-342EF6F3426C}" destId="{50985554-ADD1-46F1-B593-E811248D856A}" srcOrd="6" destOrd="0" presId="urn:microsoft.com/office/officeart/2008/layout/RadialCluster"/>
    <dgm:cxn modelId="{E1C997B6-BA6A-46A4-BCE6-24BCB178DEB2}" type="presParOf" srcId="{B5C561F4-E1F6-4DBC-86FC-342EF6F3426C}" destId="{F43EE484-BD3A-45A0-A7F4-0B3F1A3B830F}" srcOrd="7" destOrd="0" presId="urn:microsoft.com/office/officeart/2008/layout/RadialCluster"/>
    <dgm:cxn modelId="{3BE575E2-5F9F-407C-976C-3D46121229AD}" type="presParOf" srcId="{B5C561F4-E1F6-4DBC-86FC-342EF6F3426C}" destId="{D47C9200-6E9D-4759-A905-CDF3413B5CB8}" srcOrd="8" destOrd="0" presId="urn:microsoft.com/office/officeart/2008/layout/RadialCluster"/>
    <dgm:cxn modelId="{1D136DA6-38F5-4063-A5EE-1958B63F9FF8}" type="presParOf" srcId="{B5C561F4-E1F6-4DBC-86FC-342EF6F3426C}" destId="{9AECEA14-5CED-461B-8CCE-01DBC0D02BF0}" srcOrd="9" destOrd="0" presId="urn:microsoft.com/office/officeart/2008/layout/RadialCluster"/>
    <dgm:cxn modelId="{CE8CD8C2-D2A9-4DEC-8C7E-E91843A2A835}" type="presParOf" srcId="{B5C561F4-E1F6-4DBC-86FC-342EF6F3426C}" destId="{E2908A41-7B76-4F07-B4E3-C1C4DF29EC00}"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F4E791A-DAA8-4B8C-B1A0-6DAFDE5DC073}"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nl-BE"/>
        </a:p>
      </dgm:t>
    </dgm:pt>
    <dgm:pt modelId="{E89AFABF-1352-4966-BE4E-56B90BD9D777}">
      <dgm:prSet phldrT="[Tekst]"/>
      <dgm:spPr>
        <a:solidFill>
          <a:srgbClr val="92D050"/>
        </a:solidFill>
      </dgm:spPr>
      <dgm:t>
        <a:bodyPr/>
        <a:lstStyle/>
        <a:p>
          <a:r>
            <a:rPr lang="nl-BE" dirty="0" smtClean="0"/>
            <a:t>MVV</a:t>
          </a:r>
        </a:p>
        <a:p>
          <a:r>
            <a:rPr lang="nl-BE" dirty="0" smtClean="0"/>
            <a:t>5D product</a:t>
          </a:r>
          <a:endParaRPr lang="nl-BE" dirty="0"/>
        </a:p>
      </dgm:t>
    </dgm:pt>
    <dgm:pt modelId="{04BFC756-0D65-41FD-8C3F-151E9B30F6F7}" type="parTrans" cxnId="{5862FC81-C827-4EDD-8EF4-FE91C238919A}">
      <dgm:prSet/>
      <dgm:spPr/>
      <dgm:t>
        <a:bodyPr/>
        <a:lstStyle/>
        <a:p>
          <a:endParaRPr lang="nl-BE"/>
        </a:p>
      </dgm:t>
    </dgm:pt>
    <dgm:pt modelId="{4AC68DC2-FC07-44C2-98F6-E659CCC303BC}" type="sibTrans" cxnId="{5862FC81-C827-4EDD-8EF4-FE91C238919A}">
      <dgm:prSet/>
      <dgm:spPr/>
      <dgm:t>
        <a:bodyPr/>
        <a:lstStyle/>
        <a:p>
          <a:endParaRPr lang="nl-BE"/>
        </a:p>
      </dgm:t>
    </dgm:pt>
    <dgm:pt modelId="{4D48746D-7CE4-43C7-AF23-A21F8C45BACC}">
      <dgm:prSet phldrT="[Tekst]" custT="1"/>
      <dgm:spPr/>
      <dgm:t>
        <a:bodyPr/>
        <a:lstStyle/>
        <a:p>
          <a:r>
            <a:rPr lang="nl-BE" sz="1200" dirty="0" smtClean="0"/>
            <a:t>Financ.</a:t>
          </a:r>
        </a:p>
        <a:p>
          <a:r>
            <a:rPr lang="nl-BE" sz="1200" dirty="0" smtClean="0"/>
            <a:t>€</a:t>
          </a:r>
          <a:endParaRPr lang="nl-BE" sz="1200" dirty="0"/>
        </a:p>
      </dgm:t>
    </dgm:pt>
    <dgm:pt modelId="{42021EF6-DF11-46EA-8587-3B4EED3E58A0}" type="parTrans" cxnId="{6BE92869-122D-45F1-9A48-5015E283B3D2}">
      <dgm:prSet/>
      <dgm:spPr/>
      <dgm:t>
        <a:bodyPr/>
        <a:lstStyle/>
        <a:p>
          <a:endParaRPr lang="nl-BE"/>
        </a:p>
      </dgm:t>
    </dgm:pt>
    <dgm:pt modelId="{3C98AE21-70D0-4090-B062-EF1BF5FB08FB}" type="sibTrans" cxnId="{6BE92869-122D-45F1-9A48-5015E283B3D2}">
      <dgm:prSet/>
      <dgm:spPr/>
      <dgm:t>
        <a:bodyPr/>
        <a:lstStyle/>
        <a:p>
          <a:endParaRPr lang="nl-BE"/>
        </a:p>
      </dgm:t>
    </dgm:pt>
    <dgm:pt modelId="{FBB62DBA-6112-4D00-AF32-D2C95F4AF1B5}">
      <dgm:prSet phldrT="[Tekst]" custT="1"/>
      <dgm:spPr/>
      <dgm:t>
        <a:bodyPr/>
        <a:lstStyle/>
        <a:p>
          <a:r>
            <a:rPr lang="nl-BE" sz="1200" dirty="0" smtClean="0"/>
            <a:t>Gebouw</a:t>
          </a:r>
          <a:endParaRPr lang="nl-BE" sz="1200" dirty="0"/>
        </a:p>
      </dgm:t>
    </dgm:pt>
    <dgm:pt modelId="{F9B2C21C-55D2-4653-82BE-764A345E19EE}" type="parTrans" cxnId="{FD4C5B32-D07D-44A5-818D-6B5853DA4523}">
      <dgm:prSet/>
      <dgm:spPr/>
      <dgm:t>
        <a:bodyPr/>
        <a:lstStyle/>
        <a:p>
          <a:endParaRPr lang="nl-BE"/>
        </a:p>
      </dgm:t>
    </dgm:pt>
    <dgm:pt modelId="{4E57504E-16BD-408B-BA59-CABFD5473BB5}" type="sibTrans" cxnId="{FD4C5B32-D07D-44A5-818D-6B5853DA4523}">
      <dgm:prSet/>
      <dgm:spPr/>
      <dgm:t>
        <a:bodyPr/>
        <a:lstStyle/>
        <a:p>
          <a:endParaRPr lang="nl-BE"/>
        </a:p>
      </dgm:t>
    </dgm:pt>
    <dgm:pt modelId="{D6CA2330-3035-4BC2-BD32-6979F64987D7}">
      <dgm:prSet phldrT="[Tekst]" custT="1"/>
      <dgm:spPr/>
      <dgm:t>
        <a:bodyPr/>
        <a:lstStyle/>
        <a:p>
          <a:r>
            <a:rPr lang="nl-BE" sz="1200" dirty="0" smtClean="0"/>
            <a:t>Gebruik</a:t>
          </a:r>
          <a:endParaRPr lang="nl-BE" sz="1200" dirty="0"/>
        </a:p>
      </dgm:t>
    </dgm:pt>
    <dgm:pt modelId="{FF390644-25EA-43D2-8A6C-83B1B510945D}" type="parTrans" cxnId="{51E31DB2-40A3-40AC-8724-0C929C77850F}">
      <dgm:prSet/>
      <dgm:spPr/>
      <dgm:t>
        <a:bodyPr/>
        <a:lstStyle/>
        <a:p>
          <a:endParaRPr lang="nl-BE"/>
        </a:p>
      </dgm:t>
    </dgm:pt>
    <dgm:pt modelId="{FA7110C1-91FD-4897-85CF-9B49EB67B4E1}" type="sibTrans" cxnId="{51E31DB2-40A3-40AC-8724-0C929C77850F}">
      <dgm:prSet/>
      <dgm:spPr/>
      <dgm:t>
        <a:bodyPr/>
        <a:lstStyle/>
        <a:p>
          <a:endParaRPr lang="nl-BE"/>
        </a:p>
      </dgm:t>
    </dgm:pt>
    <dgm:pt modelId="{A5283510-DA41-489A-ADD0-62054446F9F0}">
      <dgm:prSet phldrT="[Tekst]" custT="1"/>
      <dgm:spPr/>
      <dgm:t>
        <a:bodyPr/>
        <a:lstStyle/>
        <a:p>
          <a:r>
            <a:rPr lang="nl-BE" sz="1200" dirty="0" smtClean="0"/>
            <a:t>Maatsch.</a:t>
          </a:r>
        </a:p>
        <a:p>
          <a:r>
            <a:rPr lang="nl-BE" sz="1200" dirty="0" smtClean="0"/>
            <a:t> €</a:t>
          </a:r>
          <a:endParaRPr lang="nl-BE" sz="1200" dirty="0"/>
        </a:p>
      </dgm:t>
    </dgm:pt>
    <dgm:pt modelId="{F5CCD54C-1575-4019-98FC-E2CEC76EFB8F}" type="parTrans" cxnId="{130EF39D-D642-4D18-8851-3284E933BE08}">
      <dgm:prSet/>
      <dgm:spPr/>
      <dgm:t>
        <a:bodyPr/>
        <a:lstStyle/>
        <a:p>
          <a:endParaRPr lang="nl-BE"/>
        </a:p>
      </dgm:t>
    </dgm:pt>
    <dgm:pt modelId="{F6D969C2-B56E-42E1-884A-744F58274EAC}" type="sibTrans" cxnId="{130EF39D-D642-4D18-8851-3284E933BE08}">
      <dgm:prSet/>
      <dgm:spPr/>
      <dgm:t>
        <a:bodyPr/>
        <a:lstStyle/>
        <a:p>
          <a:endParaRPr lang="nl-BE"/>
        </a:p>
      </dgm:t>
    </dgm:pt>
    <dgm:pt modelId="{2529904B-70DF-4DD3-A0BE-BF18C0967551}">
      <dgm:prSet phldrT="[Tekst]" custT="1"/>
      <dgm:spPr/>
      <dgm:t>
        <a:bodyPr/>
        <a:lstStyle/>
        <a:p>
          <a:r>
            <a:rPr lang="nl-BE" sz="1200" dirty="0" smtClean="0"/>
            <a:t>Grond</a:t>
          </a:r>
          <a:endParaRPr lang="nl-BE" sz="1200" dirty="0"/>
        </a:p>
      </dgm:t>
    </dgm:pt>
    <dgm:pt modelId="{335BE466-BB84-4A57-B22E-619D338E8906}" type="parTrans" cxnId="{64D38B15-10A9-4395-9D76-40EA4A041553}">
      <dgm:prSet/>
      <dgm:spPr/>
      <dgm:t>
        <a:bodyPr/>
        <a:lstStyle/>
        <a:p>
          <a:endParaRPr lang="nl-BE"/>
        </a:p>
      </dgm:t>
    </dgm:pt>
    <dgm:pt modelId="{46CBA9F2-E68D-4F35-9519-215144C012C5}" type="sibTrans" cxnId="{64D38B15-10A9-4395-9D76-40EA4A041553}">
      <dgm:prSet/>
      <dgm:spPr/>
      <dgm:t>
        <a:bodyPr/>
        <a:lstStyle/>
        <a:p>
          <a:endParaRPr lang="nl-BE"/>
        </a:p>
      </dgm:t>
    </dgm:pt>
    <dgm:pt modelId="{C9A00A14-119D-485E-B910-876D506EF775}" type="pres">
      <dgm:prSet presAssocID="{9F4E791A-DAA8-4B8C-B1A0-6DAFDE5DC073}" presName="Name0" presStyleCnt="0">
        <dgm:presLayoutVars>
          <dgm:chMax val="1"/>
          <dgm:chPref val="1"/>
          <dgm:dir/>
          <dgm:animOne val="branch"/>
          <dgm:animLvl val="lvl"/>
        </dgm:presLayoutVars>
      </dgm:prSet>
      <dgm:spPr/>
      <dgm:t>
        <a:bodyPr/>
        <a:lstStyle/>
        <a:p>
          <a:endParaRPr lang="nl-BE"/>
        </a:p>
      </dgm:t>
    </dgm:pt>
    <dgm:pt modelId="{B5C561F4-E1F6-4DBC-86FC-342EF6F3426C}" type="pres">
      <dgm:prSet presAssocID="{E89AFABF-1352-4966-BE4E-56B90BD9D777}" presName="singleCycle" presStyleCnt="0"/>
      <dgm:spPr/>
    </dgm:pt>
    <dgm:pt modelId="{3198EE44-16CF-40D5-A65A-DF77400BB279}" type="pres">
      <dgm:prSet presAssocID="{E89AFABF-1352-4966-BE4E-56B90BD9D777}" presName="singleCenter" presStyleLbl="node1" presStyleIdx="0" presStyleCnt="6" custScaleX="113180" custScaleY="104784">
        <dgm:presLayoutVars>
          <dgm:chMax val="7"/>
          <dgm:chPref val="7"/>
        </dgm:presLayoutVars>
      </dgm:prSet>
      <dgm:spPr/>
      <dgm:t>
        <a:bodyPr/>
        <a:lstStyle/>
        <a:p>
          <a:endParaRPr lang="nl-BE"/>
        </a:p>
      </dgm:t>
    </dgm:pt>
    <dgm:pt modelId="{95B634CE-EF75-46B2-8BE6-345360567334}" type="pres">
      <dgm:prSet presAssocID="{F9B2C21C-55D2-4653-82BE-764A345E19EE}" presName="Name56" presStyleLbl="parChTrans1D2" presStyleIdx="0" presStyleCnt="5"/>
      <dgm:spPr/>
      <dgm:t>
        <a:bodyPr/>
        <a:lstStyle/>
        <a:p>
          <a:endParaRPr lang="nl-BE"/>
        </a:p>
      </dgm:t>
    </dgm:pt>
    <dgm:pt modelId="{7E266188-8500-444E-90AC-98DF0FCFD426}" type="pres">
      <dgm:prSet presAssocID="{FBB62DBA-6112-4D00-AF32-D2C95F4AF1B5}" presName="text0" presStyleLbl="node1" presStyleIdx="1" presStyleCnt="6" custScaleX="116017" custScaleY="110008" custRadScaleRad="92851">
        <dgm:presLayoutVars>
          <dgm:bulletEnabled val="1"/>
        </dgm:presLayoutVars>
      </dgm:prSet>
      <dgm:spPr/>
      <dgm:t>
        <a:bodyPr/>
        <a:lstStyle/>
        <a:p>
          <a:endParaRPr lang="nl-BE"/>
        </a:p>
      </dgm:t>
    </dgm:pt>
    <dgm:pt modelId="{F849999F-D9A2-46A8-8B33-38838A086851}" type="pres">
      <dgm:prSet presAssocID="{FF390644-25EA-43D2-8A6C-83B1B510945D}" presName="Name56" presStyleLbl="parChTrans1D2" presStyleIdx="1" presStyleCnt="5"/>
      <dgm:spPr/>
      <dgm:t>
        <a:bodyPr/>
        <a:lstStyle/>
        <a:p>
          <a:endParaRPr lang="nl-BE"/>
        </a:p>
      </dgm:t>
    </dgm:pt>
    <dgm:pt modelId="{A1FD57C7-B3BF-4684-B5C7-8B4FE2E62037}" type="pres">
      <dgm:prSet presAssocID="{D6CA2330-3035-4BC2-BD32-6979F64987D7}" presName="text0" presStyleLbl="node1" presStyleIdx="2" presStyleCnt="6" custScaleX="117600" custScaleY="111259">
        <dgm:presLayoutVars>
          <dgm:bulletEnabled val="1"/>
        </dgm:presLayoutVars>
      </dgm:prSet>
      <dgm:spPr/>
      <dgm:t>
        <a:bodyPr/>
        <a:lstStyle/>
        <a:p>
          <a:endParaRPr lang="nl-BE"/>
        </a:p>
      </dgm:t>
    </dgm:pt>
    <dgm:pt modelId="{7C24C429-87EC-4496-B05C-1FFF09BCB94D}" type="pres">
      <dgm:prSet presAssocID="{F5CCD54C-1575-4019-98FC-E2CEC76EFB8F}" presName="Name56" presStyleLbl="parChTrans1D2" presStyleIdx="2" presStyleCnt="5"/>
      <dgm:spPr/>
      <dgm:t>
        <a:bodyPr/>
        <a:lstStyle/>
        <a:p>
          <a:endParaRPr lang="nl-BE"/>
        </a:p>
      </dgm:t>
    </dgm:pt>
    <dgm:pt modelId="{50985554-ADD1-46F1-B593-E811248D856A}" type="pres">
      <dgm:prSet presAssocID="{A5283510-DA41-489A-ADD0-62054446F9F0}" presName="text0" presStyleLbl="node1" presStyleIdx="3" presStyleCnt="6" custScaleX="117600" custScaleY="111259" custRadScaleRad="112971" custRadScaleInc="11180">
        <dgm:presLayoutVars>
          <dgm:bulletEnabled val="1"/>
        </dgm:presLayoutVars>
      </dgm:prSet>
      <dgm:spPr/>
      <dgm:t>
        <a:bodyPr/>
        <a:lstStyle/>
        <a:p>
          <a:endParaRPr lang="nl-BE"/>
        </a:p>
      </dgm:t>
    </dgm:pt>
    <dgm:pt modelId="{F43EE484-BD3A-45A0-A7F4-0B3F1A3B830F}" type="pres">
      <dgm:prSet presAssocID="{42021EF6-DF11-46EA-8587-3B4EED3E58A0}" presName="Name56" presStyleLbl="parChTrans1D2" presStyleIdx="3" presStyleCnt="5"/>
      <dgm:spPr/>
      <dgm:t>
        <a:bodyPr/>
        <a:lstStyle/>
        <a:p>
          <a:endParaRPr lang="nl-BE"/>
        </a:p>
      </dgm:t>
    </dgm:pt>
    <dgm:pt modelId="{D47C9200-6E9D-4759-A905-CDF3413B5CB8}" type="pres">
      <dgm:prSet presAssocID="{4D48746D-7CE4-43C7-AF23-A21F8C45BACC}" presName="text0" presStyleLbl="node1" presStyleIdx="4" presStyleCnt="6" custScaleX="117600" custScaleY="111259" custRadScaleRad="116647" custRadScaleInc="-4729">
        <dgm:presLayoutVars>
          <dgm:bulletEnabled val="1"/>
        </dgm:presLayoutVars>
      </dgm:prSet>
      <dgm:spPr/>
      <dgm:t>
        <a:bodyPr/>
        <a:lstStyle/>
        <a:p>
          <a:endParaRPr lang="nl-BE"/>
        </a:p>
      </dgm:t>
    </dgm:pt>
    <dgm:pt modelId="{9AECEA14-5CED-461B-8CCE-01DBC0D02BF0}" type="pres">
      <dgm:prSet presAssocID="{335BE466-BB84-4A57-B22E-619D338E8906}" presName="Name56" presStyleLbl="parChTrans1D2" presStyleIdx="4" presStyleCnt="5"/>
      <dgm:spPr/>
      <dgm:t>
        <a:bodyPr/>
        <a:lstStyle/>
        <a:p>
          <a:endParaRPr lang="nl-BE"/>
        </a:p>
      </dgm:t>
    </dgm:pt>
    <dgm:pt modelId="{E2908A41-7B76-4F07-B4E3-C1C4DF29EC00}" type="pres">
      <dgm:prSet presAssocID="{2529904B-70DF-4DD3-A0BE-BF18C0967551}" presName="text0" presStyleLbl="node1" presStyleIdx="5" presStyleCnt="6" custScaleX="117600" custScaleY="111259">
        <dgm:presLayoutVars>
          <dgm:bulletEnabled val="1"/>
        </dgm:presLayoutVars>
      </dgm:prSet>
      <dgm:spPr/>
      <dgm:t>
        <a:bodyPr/>
        <a:lstStyle/>
        <a:p>
          <a:endParaRPr lang="nl-BE"/>
        </a:p>
      </dgm:t>
    </dgm:pt>
  </dgm:ptLst>
  <dgm:cxnLst>
    <dgm:cxn modelId="{55EBA3C3-2504-49BC-A662-5EE30C8B13B9}" type="presOf" srcId="{2529904B-70DF-4DD3-A0BE-BF18C0967551}" destId="{E2908A41-7B76-4F07-B4E3-C1C4DF29EC00}" srcOrd="0" destOrd="0" presId="urn:microsoft.com/office/officeart/2008/layout/RadialCluster"/>
    <dgm:cxn modelId="{5862FC81-C827-4EDD-8EF4-FE91C238919A}" srcId="{9F4E791A-DAA8-4B8C-B1A0-6DAFDE5DC073}" destId="{E89AFABF-1352-4966-BE4E-56B90BD9D777}" srcOrd="0" destOrd="0" parTransId="{04BFC756-0D65-41FD-8C3F-151E9B30F6F7}" sibTransId="{4AC68DC2-FC07-44C2-98F6-E659CCC303BC}"/>
    <dgm:cxn modelId="{64D38B15-10A9-4395-9D76-40EA4A041553}" srcId="{E89AFABF-1352-4966-BE4E-56B90BD9D777}" destId="{2529904B-70DF-4DD3-A0BE-BF18C0967551}" srcOrd="4" destOrd="0" parTransId="{335BE466-BB84-4A57-B22E-619D338E8906}" sibTransId="{46CBA9F2-E68D-4F35-9519-215144C012C5}"/>
    <dgm:cxn modelId="{9D01E900-8ECA-4252-A79F-F11A268855E1}" type="presOf" srcId="{D6CA2330-3035-4BC2-BD32-6979F64987D7}" destId="{A1FD57C7-B3BF-4684-B5C7-8B4FE2E62037}" srcOrd="0" destOrd="0" presId="urn:microsoft.com/office/officeart/2008/layout/RadialCluster"/>
    <dgm:cxn modelId="{856EB785-DA73-4505-B6C6-CF80AED3BFA3}" type="presOf" srcId="{42021EF6-DF11-46EA-8587-3B4EED3E58A0}" destId="{F43EE484-BD3A-45A0-A7F4-0B3F1A3B830F}" srcOrd="0" destOrd="0" presId="urn:microsoft.com/office/officeart/2008/layout/RadialCluster"/>
    <dgm:cxn modelId="{130EF39D-D642-4D18-8851-3284E933BE08}" srcId="{E89AFABF-1352-4966-BE4E-56B90BD9D777}" destId="{A5283510-DA41-489A-ADD0-62054446F9F0}" srcOrd="2" destOrd="0" parTransId="{F5CCD54C-1575-4019-98FC-E2CEC76EFB8F}" sibTransId="{F6D969C2-B56E-42E1-884A-744F58274EAC}"/>
    <dgm:cxn modelId="{76EBAE65-8BD2-4933-A7E4-5A2A9ADCE8B5}" type="presOf" srcId="{F9B2C21C-55D2-4653-82BE-764A345E19EE}" destId="{95B634CE-EF75-46B2-8BE6-345360567334}" srcOrd="0" destOrd="0" presId="urn:microsoft.com/office/officeart/2008/layout/RadialCluster"/>
    <dgm:cxn modelId="{B627BE39-0369-4A75-830A-A4043BC0DC9F}" type="presOf" srcId="{FF390644-25EA-43D2-8A6C-83B1B510945D}" destId="{F849999F-D9A2-46A8-8B33-38838A086851}" srcOrd="0" destOrd="0" presId="urn:microsoft.com/office/officeart/2008/layout/RadialCluster"/>
    <dgm:cxn modelId="{B26ACF06-A36B-4304-BE75-CC498E79237F}" type="presOf" srcId="{335BE466-BB84-4A57-B22E-619D338E8906}" destId="{9AECEA14-5CED-461B-8CCE-01DBC0D02BF0}" srcOrd="0" destOrd="0" presId="urn:microsoft.com/office/officeart/2008/layout/RadialCluster"/>
    <dgm:cxn modelId="{2892B341-725A-4FEF-993D-2F1CFEF69E9D}" type="presOf" srcId="{9F4E791A-DAA8-4B8C-B1A0-6DAFDE5DC073}" destId="{C9A00A14-119D-485E-B910-876D506EF775}" srcOrd="0" destOrd="0" presId="urn:microsoft.com/office/officeart/2008/layout/RadialCluster"/>
    <dgm:cxn modelId="{6BE92869-122D-45F1-9A48-5015E283B3D2}" srcId="{E89AFABF-1352-4966-BE4E-56B90BD9D777}" destId="{4D48746D-7CE4-43C7-AF23-A21F8C45BACC}" srcOrd="3" destOrd="0" parTransId="{42021EF6-DF11-46EA-8587-3B4EED3E58A0}" sibTransId="{3C98AE21-70D0-4090-B062-EF1BF5FB08FB}"/>
    <dgm:cxn modelId="{EC0B2C8E-5CBA-428C-9A16-7A3781C20939}" type="presOf" srcId="{A5283510-DA41-489A-ADD0-62054446F9F0}" destId="{50985554-ADD1-46F1-B593-E811248D856A}" srcOrd="0" destOrd="0" presId="urn:microsoft.com/office/officeart/2008/layout/RadialCluster"/>
    <dgm:cxn modelId="{444F462B-46DB-4D56-A588-48B01F98C208}" type="presOf" srcId="{4D48746D-7CE4-43C7-AF23-A21F8C45BACC}" destId="{D47C9200-6E9D-4759-A905-CDF3413B5CB8}" srcOrd="0" destOrd="0" presId="urn:microsoft.com/office/officeart/2008/layout/RadialCluster"/>
    <dgm:cxn modelId="{12B81852-13D4-4092-ADE6-E45ABC1F6B51}" type="presOf" srcId="{E89AFABF-1352-4966-BE4E-56B90BD9D777}" destId="{3198EE44-16CF-40D5-A65A-DF77400BB279}" srcOrd="0" destOrd="0" presId="urn:microsoft.com/office/officeart/2008/layout/RadialCluster"/>
    <dgm:cxn modelId="{A8F3BAFE-92A0-4ACA-814A-1747B4043477}" type="presOf" srcId="{FBB62DBA-6112-4D00-AF32-D2C95F4AF1B5}" destId="{7E266188-8500-444E-90AC-98DF0FCFD426}" srcOrd="0" destOrd="0" presId="urn:microsoft.com/office/officeart/2008/layout/RadialCluster"/>
    <dgm:cxn modelId="{51E31DB2-40A3-40AC-8724-0C929C77850F}" srcId="{E89AFABF-1352-4966-BE4E-56B90BD9D777}" destId="{D6CA2330-3035-4BC2-BD32-6979F64987D7}" srcOrd="1" destOrd="0" parTransId="{FF390644-25EA-43D2-8A6C-83B1B510945D}" sibTransId="{FA7110C1-91FD-4897-85CF-9B49EB67B4E1}"/>
    <dgm:cxn modelId="{15ECD118-4EF8-4F49-B513-F9743551D219}" type="presOf" srcId="{F5CCD54C-1575-4019-98FC-E2CEC76EFB8F}" destId="{7C24C429-87EC-4496-B05C-1FFF09BCB94D}" srcOrd="0" destOrd="0" presId="urn:microsoft.com/office/officeart/2008/layout/RadialCluster"/>
    <dgm:cxn modelId="{FD4C5B32-D07D-44A5-818D-6B5853DA4523}" srcId="{E89AFABF-1352-4966-BE4E-56B90BD9D777}" destId="{FBB62DBA-6112-4D00-AF32-D2C95F4AF1B5}" srcOrd="0" destOrd="0" parTransId="{F9B2C21C-55D2-4653-82BE-764A345E19EE}" sibTransId="{4E57504E-16BD-408B-BA59-CABFD5473BB5}"/>
    <dgm:cxn modelId="{8079EA5E-B215-4E51-B48C-76BF83EB5515}" type="presParOf" srcId="{C9A00A14-119D-485E-B910-876D506EF775}" destId="{B5C561F4-E1F6-4DBC-86FC-342EF6F3426C}" srcOrd="0" destOrd="0" presId="urn:microsoft.com/office/officeart/2008/layout/RadialCluster"/>
    <dgm:cxn modelId="{67174B0F-757C-43EE-AA9B-6C40385BB5AA}" type="presParOf" srcId="{B5C561F4-E1F6-4DBC-86FC-342EF6F3426C}" destId="{3198EE44-16CF-40D5-A65A-DF77400BB279}" srcOrd="0" destOrd="0" presId="urn:microsoft.com/office/officeart/2008/layout/RadialCluster"/>
    <dgm:cxn modelId="{351CDD8F-CC36-4D76-ACAC-3245CC2EE540}" type="presParOf" srcId="{B5C561F4-E1F6-4DBC-86FC-342EF6F3426C}" destId="{95B634CE-EF75-46B2-8BE6-345360567334}" srcOrd="1" destOrd="0" presId="urn:microsoft.com/office/officeart/2008/layout/RadialCluster"/>
    <dgm:cxn modelId="{13E76D04-0F9E-455E-A619-28D6CA9F6E92}" type="presParOf" srcId="{B5C561F4-E1F6-4DBC-86FC-342EF6F3426C}" destId="{7E266188-8500-444E-90AC-98DF0FCFD426}" srcOrd="2" destOrd="0" presId="urn:microsoft.com/office/officeart/2008/layout/RadialCluster"/>
    <dgm:cxn modelId="{119FA093-E241-4691-B499-88BD4C7BD087}" type="presParOf" srcId="{B5C561F4-E1F6-4DBC-86FC-342EF6F3426C}" destId="{F849999F-D9A2-46A8-8B33-38838A086851}" srcOrd="3" destOrd="0" presId="urn:microsoft.com/office/officeart/2008/layout/RadialCluster"/>
    <dgm:cxn modelId="{01EC235A-27E5-4207-A334-561D153C230B}" type="presParOf" srcId="{B5C561F4-E1F6-4DBC-86FC-342EF6F3426C}" destId="{A1FD57C7-B3BF-4684-B5C7-8B4FE2E62037}" srcOrd="4" destOrd="0" presId="urn:microsoft.com/office/officeart/2008/layout/RadialCluster"/>
    <dgm:cxn modelId="{CE4A7DE1-E1FB-41D5-B491-487F1CF220C9}" type="presParOf" srcId="{B5C561F4-E1F6-4DBC-86FC-342EF6F3426C}" destId="{7C24C429-87EC-4496-B05C-1FFF09BCB94D}" srcOrd="5" destOrd="0" presId="urn:microsoft.com/office/officeart/2008/layout/RadialCluster"/>
    <dgm:cxn modelId="{4C3BDEA7-46BB-4F34-A02F-D21F11CC0DD9}" type="presParOf" srcId="{B5C561F4-E1F6-4DBC-86FC-342EF6F3426C}" destId="{50985554-ADD1-46F1-B593-E811248D856A}" srcOrd="6" destOrd="0" presId="urn:microsoft.com/office/officeart/2008/layout/RadialCluster"/>
    <dgm:cxn modelId="{1FED1568-0132-4860-8358-CEE3FD4CB820}" type="presParOf" srcId="{B5C561F4-E1F6-4DBC-86FC-342EF6F3426C}" destId="{F43EE484-BD3A-45A0-A7F4-0B3F1A3B830F}" srcOrd="7" destOrd="0" presId="urn:microsoft.com/office/officeart/2008/layout/RadialCluster"/>
    <dgm:cxn modelId="{ED9D4602-D142-44A4-9923-F7AB5EEB4248}" type="presParOf" srcId="{B5C561F4-E1F6-4DBC-86FC-342EF6F3426C}" destId="{D47C9200-6E9D-4759-A905-CDF3413B5CB8}" srcOrd="8" destOrd="0" presId="urn:microsoft.com/office/officeart/2008/layout/RadialCluster"/>
    <dgm:cxn modelId="{8EE228FD-9CF4-4060-80AB-80B8E3225132}" type="presParOf" srcId="{B5C561F4-E1F6-4DBC-86FC-342EF6F3426C}" destId="{9AECEA14-5CED-461B-8CCE-01DBC0D02BF0}" srcOrd="9" destOrd="0" presId="urn:microsoft.com/office/officeart/2008/layout/RadialCluster"/>
    <dgm:cxn modelId="{633E11BE-2236-4495-A890-0FF1AEB386CB}" type="presParOf" srcId="{B5C561F4-E1F6-4DBC-86FC-342EF6F3426C}" destId="{E2908A41-7B76-4F07-B4E3-C1C4DF29EC00}"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5D42D1E-CAB3-4872-A433-46715AC98CAC}" type="doc">
      <dgm:prSet loTypeId="urn:microsoft.com/office/officeart/2005/8/layout/pyramid2" loCatId="pyramid" qsTypeId="urn:microsoft.com/office/officeart/2005/8/quickstyle/simple1" qsCatId="simple" csTypeId="urn:microsoft.com/office/officeart/2005/8/colors/accent1_2" csCatId="accent1" phldr="1"/>
      <dgm:spPr/>
    </dgm:pt>
    <dgm:pt modelId="{2FEBAC04-BBBA-40C0-BDC3-FFBDCE8996D7}">
      <dgm:prSet phldrT="[Tekst]"/>
      <dgm:spPr>
        <a:ln>
          <a:solidFill>
            <a:srgbClr val="8DBE24"/>
          </a:solidFill>
        </a:ln>
      </dgm:spPr>
      <dgm:t>
        <a:bodyPr/>
        <a:lstStyle/>
        <a:p>
          <a:r>
            <a:rPr lang="nl-BE" dirty="0" smtClean="0"/>
            <a:t>Identiteit</a:t>
          </a:r>
          <a:endParaRPr lang="nl-BE" dirty="0"/>
        </a:p>
      </dgm:t>
    </dgm:pt>
    <dgm:pt modelId="{4A782456-E2D5-43A6-A545-A877B79C64AA}" type="parTrans" cxnId="{83404529-95B5-4A86-BE0B-7670D3169040}">
      <dgm:prSet/>
      <dgm:spPr/>
      <dgm:t>
        <a:bodyPr/>
        <a:lstStyle/>
        <a:p>
          <a:endParaRPr lang="nl-BE"/>
        </a:p>
      </dgm:t>
    </dgm:pt>
    <dgm:pt modelId="{389D0484-B35F-4980-82F9-85830FE7D685}" type="sibTrans" cxnId="{83404529-95B5-4A86-BE0B-7670D3169040}">
      <dgm:prSet/>
      <dgm:spPr/>
      <dgm:t>
        <a:bodyPr/>
        <a:lstStyle/>
        <a:p>
          <a:endParaRPr lang="nl-BE"/>
        </a:p>
      </dgm:t>
    </dgm:pt>
    <dgm:pt modelId="{FAD11709-8154-4FA9-A910-2B9734090535}">
      <dgm:prSet phldrT="[Tekst]"/>
      <dgm:spPr>
        <a:ln>
          <a:solidFill>
            <a:srgbClr val="8DBE24"/>
          </a:solidFill>
        </a:ln>
      </dgm:spPr>
      <dgm:t>
        <a:bodyPr/>
        <a:lstStyle/>
        <a:p>
          <a:r>
            <a:rPr lang="nl-BE" dirty="0" smtClean="0"/>
            <a:t>Ontmoeting</a:t>
          </a:r>
          <a:endParaRPr lang="nl-BE" dirty="0"/>
        </a:p>
      </dgm:t>
    </dgm:pt>
    <dgm:pt modelId="{A469EF27-112F-4003-84F1-6962E0C35D6F}" type="parTrans" cxnId="{59AA7B7E-9CEA-4ECE-90C7-33510CC8EED3}">
      <dgm:prSet/>
      <dgm:spPr/>
      <dgm:t>
        <a:bodyPr/>
        <a:lstStyle/>
        <a:p>
          <a:endParaRPr lang="nl-BE"/>
        </a:p>
      </dgm:t>
    </dgm:pt>
    <dgm:pt modelId="{F430905C-C416-452F-9C28-9E8475EDE22A}" type="sibTrans" cxnId="{59AA7B7E-9CEA-4ECE-90C7-33510CC8EED3}">
      <dgm:prSet/>
      <dgm:spPr/>
      <dgm:t>
        <a:bodyPr/>
        <a:lstStyle/>
        <a:p>
          <a:endParaRPr lang="nl-BE"/>
        </a:p>
      </dgm:t>
    </dgm:pt>
    <dgm:pt modelId="{5470D63D-B63D-4B76-9E51-6673E034C7AA}">
      <dgm:prSet phldrT="[Tekst]"/>
      <dgm:spPr>
        <a:ln>
          <a:solidFill>
            <a:srgbClr val="8DBE24"/>
          </a:solidFill>
        </a:ln>
      </dgm:spPr>
      <dgm:t>
        <a:bodyPr/>
        <a:lstStyle/>
        <a:p>
          <a:r>
            <a:rPr lang="nl-BE" dirty="0" smtClean="0"/>
            <a:t>Accommodatie</a:t>
          </a:r>
          <a:endParaRPr lang="nl-BE" dirty="0"/>
        </a:p>
      </dgm:t>
    </dgm:pt>
    <dgm:pt modelId="{F422A146-F0AE-4CD5-AD76-0F7C06AC05A1}" type="parTrans" cxnId="{A4CB8C3A-54D3-4E2C-90B3-9F85578C001C}">
      <dgm:prSet/>
      <dgm:spPr/>
      <dgm:t>
        <a:bodyPr/>
        <a:lstStyle/>
        <a:p>
          <a:endParaRPr lang="nl-BE"/>
        </a:p>
      </dgm:t>
    </dgm:pt>
    <dgm:pt modelId="{135754B6-03C0-4E9B-944A-0AC9F25535A4}" type="sibTrans" cxnId="{A4CB8C3A-54D3-4E2C-90B3-9F85578C001C}">
      <dgm:prSet/>
      <dgm:spPr/>
      <dgm:t>
        <a:bodyPr/>
        <a:lstStyle/>
        <a:p>
          <a:endParaRPr lang="nl-BE"/>
        </a:p>
      </dgm:t>
    </dgm:pt>
    <dgm:pt modelId="{8B43A566-CC59-413B-A713-A8CC811B9DAC}" type="pres">
      <dgm:prSet presAssocID="{85D42D1E-CAB3-4872-A433-46715AC98CAC}" presName="compositeShape" presStyleCnt="0">
        <dgm:presLayoutVars>
          <dgm:dir/>
          <dgm:resizeHandles/>
        </dgm:presLayoutVars>
      </dgm:prSet>
      <dgm:spPr/>
    </dgm:pt>
    <dgm:pt modelId="{3A52DB61-0795-40C7-9EC4-945E073BCA83}" type="pres">
      <dgm:prSet presAssocID="{85D42D1E-CAB3-4872-A433-46715AC98CAC}" presName="pyramid" presStyleLbl="node1" presStyleIdx="0" presStyleCnt="1" custLinFactNeighborX="-48919" custLinFactNeighborY="-25568"/>
      <dgm:spPr>
        <a:solidFill>
          <a:srgbClr val="8DBE24"/>
        </a:solidFill>
      </dgm:spPr>
    </dgm:pt>
    <dgm:pt modelId="{AF74A75F-6C75-45D9-91EC-00F44FD18F4E}" type="pres">
      <dgm:prSet presAssocID="{85D42D1E-CAB3-4872-A433-46715AC98CAC}" presName="theList" presStyleCnt="0"/>
      <dgm:spPr/>
    </dgm:pt>
    <dgm:pt modelId="{855E88DC-4D33-4415-8DF3-D6BCBF7EA3D9}" type="pres">
      <dgm:prSet presAssocID="{2FEBAC04-BBBA-40C0-BDC3-FFBDCE8996D7}" presName="aNode" presStyleLbl="fgAcc1" presStyleIdx="0" presStyleCnt="3">
        <dgm:presLayoutVars>
          <dgm:bulletEnabled val="1"/>
        </dgm:presLayoutVars>
      </dgm:prSet>
      <dgm:spPr/>
      <dgm:t>
        <a:bodyPr/>
        <a:lstStyle/>
        <a:p>
          <a:endParaRPr lang="nl-BE"/>
        </a:p>
      </dgm:t>
    </dgm:pt>
    <dgm:pt modelId="{F13A47EB-3C39-45C7-A798-2EF5AD88E6C1}" type="pres">
      <dgm:prSet presAssocID="{2FEBAC04-BBBA-40C0-BDC3-FFBDCE8996D7}" presName="aSpace" presStyleCnt="0"/>
      <dgm:spPr/>
    </dgm:pt>
    <dgm:pt modelId="{4F5E7057-6C40-4BF8-95E3-F9398B4AEE92}" type="pres">
      <dgm:prSet presAssocID="{FAD11709-8154-4FA9-A910-2B9734090535}" presName="aNode" presStyleLbl="fgAcc1" presStyleIdx="1" presStyleCnt="3">
        <dgm:presLayoutVars>
          <dgm:bulletEnabled val="1"/>
        </dgm:presLayoutVars>
      </dgm:prSet>
      <dgm:spPr/>
      <dgm:t>
        <a:bodyPr/>
        <a:lstStyle/>
        <a:p>
          <a:endParaRPr lang="nl-BE"/>
        </a:p>
      </dgm:t>
    </dgm:pt>
    <dgm:pt modelId="{AB6A764E-CBA8-4341-96C8-106395F230C6}" type="pres">
      <dgm:prSet presAssocID="{FAD11709-8154-4FA9-A910-2B9734090535}" presName="aSpace" presStyleCnt="0"/>
      <dgm:spPr/>
    </dgm:pt>
    <dgm:pt modelId="{E76B7800-449E-476F-B3E0-00E7A565C2A4}" type="pres">
      <dgm:prSet presAssocID="{5470D63D-B63D-4B76-9E51-6673E034C7AA}" presName="aNode" presStyleLbl="fgAcc1" presStyleIdx="2" presStyleCnt="3" custLinFactNeighborX="1214">
        <dgm:presLayoutVars>
          <dgm:bulletEnabled val="1"/>
        </dgm:presLayoutVars>
      </dgm:prSet>
      <dgm:spPr/>
      <dgm:t>
        <a:bodyPr/>
        <a:lstStyle/>
        <a:p>
          <a:endParaRPr lang="nl-BE"/>
        </a:p>
      </dgm:t>
    </dgm:pt>
    <dgm:pt modelId="{5C42E462-1277-4838-A17F-FEDDBE70B31D}" type="pres">
      <dgm:prSet presAssocID="{5470D63D-B63D-4B76-9E51-6673E034C7AA}" presName="aSpace" presStyleCnt="0"/>
      <dgm:spPr/>
    </dgm:pt>
  </dgm:ptLst>
  <dgm:cxnLst>
    <dgm:cxn modelId="{83404529-95B5-4A86-BE0B-7670D3169040}" srcId="{85D42D1E-CAB3-4872-A433-46715AC98CAC}" destId="{2FEBAC04-BBBA-40C0-BDC3-FFBDCE8996D7}" srcOrd="0" destOrd="0" parTransId="{4A782456-E2D5-43A6-A545-A877B79C64AA}" sibTransId="{389D0484-B35F-4980-82F9-85830FE7D685}"/>
    <dgm:cxn modelId="{A0AEE55C-DA55-48B5-BD8C-8D9235892F59}" type="presOf" srcId="{FAD11709-8154-4FA9-A910-2B9734090535}" destId="{4F5E7057-6C40-4BF8-95E3-F9398B4AEE92}" srcOrd="0" destOrd="0" presId="urn:microsoft.com/office/officeart/2005/8/layout/pyramid2"/>
    <dgm:cxn modelId="{59AA7B7E-9CEA-4ECE-90C7-33510CC8EED3}" srcId="{85D42D1E-CAB3-4872-A433-46715AC98CAC}" destId="{FAD11709-8154-4FA9-A910-2B9734090535}" srcOrd="1" destOrd="0" parTransId="{A469EF27-112F-4003-84F1-6962E0C35D6F}" sibTransId="{F430905C-C416-452F-9C28-9E8475EDE22A}"/>
    <dgm:cxn modelId="{79767F02-8A4D-468A-954B-3A07B9F04570}" type="presOf" srcId="{85D42D1E-CAB3-4872-A433-46715AC98CAC}" destId="{8B43A566-CC59-413B-A713-A8CC811B9DAC}" srcOrd="0" destOrd="0" presId="urn:microsoft.com/office/officeart/2005/8/layout/pyramid2"/>
    <dgm:cxn modelId="{E6F4A0D1-808D-42A6-8C0A-C9B4D3A77BFC}" type="presOf" srcId="{5470D63D-B63D-4B76-9E51-6673E034C7AA}" destId="{E76B7800-449E-476F-B3E0-00E7A565C2A4}" srcOrd="0" destOrd="0" presId="urn:microsoft.com/office/officeart/2005/8/layout/pyramid2"/>
    <dgm:cxn modelId="{94AC2A4B-2111-417E-BD47-E77B7932AD9A}" type="presOf" srcId="{2FEBAC04-BBBA-40C0-BDC3-FFBDCE8996D7}" destId="{855E88DC-4D33-4415-8DF3-D6BCBF7EA3D9}" srcOrd="0" destOrd="0" presId="urn:microsoft.com/office/officeart/2005/8/layout/pyramid2"/>
    <dgm:cxn modelId="{A4CB8C3A-54D3-4E2C-90B3-9F85578C001C}" srcId="{85D42D1E-CAB3-4872-A433-46715AC98CAC}" destId="{5470D63D-B63D-4B76-9E51-6673E034C7AA}" srcOrd="2" destOrd="0" parTransId="{F422A146-F0AE-4CD5-AD76-0F7C06AC05A1}" sibTransId="{135754B6-03C0-4E9B-944A-0AC9F25535A4}"/>
    <dgm:cxn modelId="{3F409F11-2377-4C6E-9630-968D59D38233}" type="presParOf" srcId="{8B43A566-CC59-413B-A713-A8CC811B9DAC}" destId="{3A52DB61-0795-40C7-9EC4-945E073BCA83}" srcOrd="0" destOrd="0" presId="urn:microsoft.com/office/officeart/2005/8/layout/pyramid2"/>
    <dgm:cxn modelId="{FB52BDA1-97B0-4515-A0DD-05FE01F66620}" type="presParOf" srcId="{8B43A566-CC59-413B-A713-A8CC811B9DAC}" destId="{AF74A75F-6C75-45D9-91EC-00F44FD18F4E}" srcOrd="1" destOrd="0" presId="urn:microsoft.com/office/officeart/2005/8/layout/pyramid2"/>
    <dgm:cxn modelId="{8FBE55F8-4027-4B56-A7F4-ACE9DE0AB824}" type="presParOf" srcId="{AF74A75F-6C75-45D9-91EC-00F44FD18F4E}" destId="{855E88DC-4D33-4415-8DF3-D6BCBF7EA3D9}" srcOrd="0" destOrd="0" presId="urn:microsoft.com/office/officeart/2005/8/layout/pyramid2"/>
    <dgm:cxn modelId="{24435C5F-A4A8-4BFF-832F-E7F9CC898C09}" type="presParOf" srcId="{AF74A75F-6C75-45D9-91EC-00F44FD18F4E}" destId="{F13A47EB-3C39-45C7-A798-2EF5AD88E6C1}" srcOrd="1" destOrd="0" presId="urn:microsoft.com/office/officeart/2005/8/layout/pyramid2"/>
    <dgm:cxn modelId="{B8F41493-6145-4298-9FF1-29D7A3EE1A13}" type="presParOf" srcId="{AF74A75F-6C75-45D9-91EC-00F44FD18F4E}" destId="{4F5E7057-6C40-4BF8-95E3-F9398B4AEE92}" srcOrd="2" destOrd="0" presId="urn:microsoft.com/office/officeart/2005/8/layout/pyramid2"/>
    <dgm:cxn modelId="{13AC25F6-A3C7-4079-8BFA-1CC9BC71179B}" type="presParOf" srcId="{AF74A75F-6C75-45D9-91EC-00F44FD18F4E}" destId="{AB6A764E-CBA8-4341-96C8-106395F230C6}" srcOrd="3" destOrd="0" presId="urn:microsoft.com/office/officeart/2005/8/layout/pyramid2"/>
    <dgm:cxn modelId="{AAF62374-E00E-4B34-AFF3-48B4B07E1033}" type="presParOf" srcId="{AF74A75F-6C75-45D9-91EC-00F44FD18F4E}" destId="{E76B7800-449E-476F-B3E0-00E7A565C2A4}" srcOrd="4" destOrd="0" presId="urn:microsoft.com/office/officeart/2005/8/layout/pyramid2"/>
    <dgm:cxn modelId="{9CCCA2F6-8795-4C44-9094-E31DD611948D}" type="presParOf" srcId="{AF74A75F-6C75-45D9-91EC-00F44FD18F4E}" destId="{5C42E462-1277-4838-A17F-FEDDBE70B31D}"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5D42D1E-CAB3-4872-A433-46715AC98CAC}" type="doc">
      <dgm:prSet loTypeId="urn:microsoft.com/office/officeart/2005/8/layout/pyramid2" loCatId="pyramid" qsTypeId="urn:microsoft.com/office/officeart/2005/8/quickstyle/simple1" qsCatId="simple" csTypeId="urn:microsoft.com/office/officeart/2005/8/colors/accent1_2" csCatId="accent1" phldr="1"/>
      <dgm:spPr/>
    </dgm:pt>
    <dgm:pt modelId="{2FEBAC04-BBBA-40C0-BDC3-FFBDCE8996D7}">
      <dgm:prSet phldrT="[Tekst]"/>
      <dgm:spPr>
        <a:ln>
          <a:solidFill>
            <a:srgbClr val="8DBE24"/>
          </a:solidFill>
        </a:ln>
      </dgm:spPr>
      <dgm:t>
        <a:bodyPr/>
        <a:lstStyle/>
        <a:p>
          <a:r>
            <a:rPr lang="nl-BE" dirty="0" smtClean="0"/>
            <a:t>Rendement</a:t>
          </a:r>
          <a:r>
            <a:rPr lang="nl-BE" baseline="0" dirty="0" smtClean="0"/>
            <a:t> via c</a:t>
          </a:r>
          <a:r>
            <a:rPr lang="nl-BE" dirty="0" smtClean="0"/>
            <a:t>ollectieve effecten</a:t>
          </a:r>
          <a:endParaRPr lang="nl-BE" dirty="0"/>
        </a:p>
      </dgm:t>
    </dgm:pt>
    <dgm:pt modelId="{4A782456-E2D5-43A6-A545-A877B79C64AA}" type="parTrans" cxnId="{83404529-95B5-4A86-BE0B-7670D3169040}">
      <dgm:prSet/>
      <dgm:spPr/>
      <dgm:t>
        <a:bodyPr/>
        <a:lstStyle/>
        <a:p>
          <a:endParaRPr lang="nl-BE"/>
        </a:p>
      </dgm:t>
    </dgm:pt>
    <dgm:pt modelId="{389D0484-B35F-4980-82F9-85830FE7D685}" type="sibTrans" cxnId="{83404529-95B5-4A86-BE0B-7670D3169040}">
      <dgm:prSet/>
      <dgm:spPr/>
      <dgm:t>
        <a:bodyPr/>
        <a:lstStyle/>
        <a:p>
          <a:endParaRPr lang="nl-BE"/>
        </a:p>
      </dgm:t>
    </dgm:pt>
    <dgm:pt modelId="{FAD11709-8154-4FA9-A910-2B9734090535}">
      <dgm:prSet phldrT="[Tekst]"/>
      <dgm:spPr>
        <a:ln>
          <a:solidFill>
            <a:srgbClr val="8DBE24"/>
          </a:solidFill>
        </a:ln>
      </dgm:spPr>
      <dgm:t>
        <a:bodyPr/>
        <a:lstStyle/>
        <a:p>
          <a:r>
            <a:rPr lang="nl-BE" dirty="0" smtClean="0"/>
            <a:t>Rendement</a:t>
          </a:r>
          <a:r>
            <a:rPr lang="nl-BE" baseline="0" dirty="0" smtClean="0"/>
            <a:t> via d</a:t>
          </a:r>
          <a:r>
            <a:rPr lang="nl-BE" dirty="0" smtClean="0"/>
            <a:t>ienstverlening</a:t>
          </a:r>
          <a:endParaRPr lang="nl-BE" dirty="0"/>
        </a:p>
      </dgm:t>
    </dgm:pt>
    <dgm:pt modelId="{A469EF27-112F-4003-84F1-6962E0C35D6F}" type="parTrans" cxnId="{59AA7B7E-9CEA-4ECE-90C7-33510CC8EED3}">
      <dgm:prSet/>
      <dgm:spPr/>
      <dgm:t>
        <a:bodyPr/>
        <a:lstStyle/>
        <a:p>
          <a:endParaRPr lang="nl-BE"/>
        </a:p>
      </dgm:t>
    </dgm:pt>
    <dgm:pt modelId="{F430905C-C416-452F-9C28-9E8475EDE22A}" type="sibTrans" cxnId="{59AA7B7E-9CEA-4ECE-90C7-33510CC8EED3}">
      <dgm:prSet/>
      <dgm:spPr/>
      <dgm:t>
        <a:bodyPr/>
        <a:lstStyle/>
        <a:p>
          <a:endParaRPr lang="nl-BE"/>
        </a:p>
      </dgm:t>
    </dgm:pt>
    <dgm:pt modelId="{5470D63D-B63D-4B76-9E51-6673E034C7AA}">
      <dgm:prSet phldrT="[Tekst]"/>
      <dgm:spPr>
        <a:ln>
          <a:solidFill>
            <a:srgbClr val="8DBE24"/>
          </a:solidFill>
        </a:ln>
      </dgm:spPr>
      <dgm:t>
        <a:bodyPr/>
        <a:lstStyle/>
        <a:p>
          <a:r>
            <a:rPr lang="nl-BE" dirty="0" smtClean="0"/>
            <a:t>Rendement</a:t>
          </a:r>
          <a:r>
            <a:rPr lang="nl-BE" baseline="0" dirty="0" smtClean="0"/>
            <a:t> via r</a:t>
          </a:r>
          <a:r>
            <a:rPr lang="nl-BE" dirty="0" smtClean="0"/>
            <a:t>uimteverhuur </a:t>
          </a:r>
        </a:p>
      </dgm:t>
    </dgm:pt>
    <dgm:pt modelId="{F422A146-F0AE-4CD5-AD76-0F7C06AC05A1}" type="parTrans" cxnId="{A4CB8C3A-54D3-4E2C-90B3-9F85578C001C}">
      <dgm:prSet/>
      <dgm:spPr/>
      <dgm:t>
        <a:bodyPr/>
        <a:lstStyle/>
        <a:p>
          <a:endParaRPr lang="nl-BE"/>
        </a:p>
      </dgm:t>
    </dgm:pt>
    <dgm:pt modelId="{135754B6-03C0-4E9B-944A-0AC9F25535A4}" type="sibTrans" cxnId="{A4CB8C3A-54D3-4E2C-90B3-9F85578C001C}">
      <dgm:prSet/>
      <dgm:spPr/>
      <dgm:t>
        <a:bodyPr/>
        <a:lstStyle/>
        <a:p>
          <a:endParaRPr lang="nl-BE"/>
        </a:p>
      </dgm:t>
    </dgm:pt>
    <dgm:pt modelId="{8B43A566-CC59-413B-A713-A8CC811B9DAC}" type="pres">
      <dgm:prSet presAssocID="{85D42D1E-CAB3-4872-A433-46715AC98CAC}" presName="compositeShape" presStyleCnt="0">
        <dgm:presLayoutVars>
          <dgm:dir/>
          <dgm:resizeHandles/>
        </dgm:presLayoutVars>
      </dgm:prSet>
      <dgm:spPr/>
    </dgm:pt>
    <dgm:pt modelId="{3A52DB61-0795-40C7-9EC4-945E073BCA83}" type="pres">
      <dgm:prSet presAssocID="{85D42D1E-CAB3-4872-A433-46715AC98CAC}" presName="pyramid" presStyleLbl="node1" presStyleIdx="0" presStyleCnt="1"/>
      <dgm:spPr>
        <a:solidFill>
          <a:srgbClr val="8DBE24"/>
        </a:solidFill>
      </dgm:spPr>
    </dgm:pt>
    <dgm:pt modelId="{AF74A75F-6C75-45D9-91EC-00F44FD18F4E}" type="pres">
      <dgm:prSet presAssocID="{85D42D1E-CAB3-4872-A433-46715AC98CAC}" presName="theList" presStyleCnt="0"/>
      <dgm:spPr/>
    </dgm:pt>
    <dgm:pt modelId="{855E88DC-4D33-4415-8DF3-D6BCBF7EA3D9}" type="pres">
      <dgm:prSet presAssocID="{2FEBAC04-BBBA-40C0-BDC3-FFBDCE8996D7}" presName="aNode" presStyleLbl="fgAcc1" presStyleIdx="0" presStyleCnt="3">
        <dgm:presLayoutVars>
          <dgm:bulletEnabled val="1"/>
        </dgm:presLayoutVars>
      </dgm:prSet>
      <dgm:spPr/>
      <dgm:t>
        <a:bodyPr/>
        <a:lstStyle/>
        <a:p>
          <a:endParaRPr lang="nl-BE"/>
        </a:p>
      </dgm:t>
    </dgm:pt>
    <dgm:pt modelId="{F13A47EB-3C39-45C7-A798-2EF5AD88E6C1}" type="pres">
      <dgm:prSet presAssocID="{2FEBAC04-BBBA-40C0-BDC3-FFBDCE8996D7}" presName="aSpace" presStyleCnt="0"/>
      <dgm:spPr/>
    </dgm:pt>
    <dgm:pt modelId="{4F5E7057-6C40-4BF8-95E3-F9398B4AEE92}" type="pres">
      <dgm:prSet presAssocID="{FAD11709-8154-4FA9-A910-2B9734090535}" presName="aNode" presStyleLbl="fgAcc1" presStyleIdx="1" presStyleCnt="3">
        <dgm:presLayoutVars>
          <dgm:bulletEnabled val="1"/>
        </dgm:presLayoutVars>
      </dgm:prSet>
      <dgm:spPr/>
      <dgm:t>
        <a:bodyPr/>
        <a:lstStyle/>
        <a:p>
          <a:endParaRPr lang="nl-BE"/>
        </a:p>
      </dgm:t>
    </dgm:pt>
    <dgm:pt modelId="{AB6A764E-CBA8-4341-96C8-106395F230C6}" type="pres">
      <dgm:prSet presAssocID="{FAD11709-8154-4FA9-A910-2B9734090535}" presName="aSpace" presStyleCnt="0"/>
      <dgm:spPr/>
    </dgm:pt>
    <dgm:pt modelId="{E76B7800-449E-476F-B3E0-00E7A565C2A4}" type="pres">
      <dgm:prSet presAssocID="{5470D63D-B63D-4B76-9E51-6673E034C7AA}" presName="aNode" presStyleLbl="fgAcc1" presStyleIdx="2" presStyleCnt="3" custLinFactNeighborX="1214">
        <dgm:presLayoutVars>
          <dgm:bulletEnabled val="1"/>
        </dgm:presLayoutVars>
      </dgm:prSet>
      <dgm:spPr/>
      <dgm:t>
        <a:bodyPr/>
        <a:lstStyle/>
        <a:p>
          <a:endParaRPr lang="nl-BE"/>
        </a:p>
      </dgm:t>
    </dgm:pt>
    <dgm:pt modelId="{5C42E462-1277-4838-A17F-FEDDBE70B31D}" type="pres">
      <dgm:prSet presAssocID="{5470D63D-B63D-4B76-9E51-6673E034C7AA}" presName="aSpace" presStyleCnt="0"/>
      <dgm:spPr/>
    </dgm:pt>
  </dgm:ptLst>
  <dgm:cxnLst>
    <dgm:cxn modelId="{F4C89073-B538-426E-9FA2-68331AEB8492}" type="presOf" srcId="{5470D63D-B63D-4B76-9E51-6673E034C7AA}" destId="{E76B7800-449E-476F-B3E0-00E7A565C2A4}" srcOrd="0" destOrd="0" presId="urn:microsoft.com/office/officeart/2005/8/layout/pyramid2"/>
    <dgm:cxn modelId="{A4CB8C3A-54D3-4E2C-90B3-9F85578C001C}" srcId="{85D42D1E-CAB3-4872-A433-46715AC98CAC}" destId="{5470D63D-B63D-4B76-9E51-6673E034C7AA}" srcOrd="2" destOrd="0" parTransId="{F422A146-F0AE-4CD5-AD76-0F7C06AC05A1}" sibTransId="{135754B6-03C0-4E9B-944A-0AC9F25535A4}"/>
    <dgm:cxn modelId="{83404529-95B5-4A86-BE0B-7670D3169040}" srcId="{85D42D1E-CAB3-4872-A433-46715AC98CAC}" destId="{2FEBAC04-BBBA-40C0-BDC3-FFBDCE8996D7}" srcOrd="0" destOrd="0" parTransId="{4A782456-E2D5-43A6-A545-A877B79C64AA}" sibTransId="{389D0484-B35F-4980-82F9-85830FE7D685}"/>
    <dgm:cxn modelId="{59AA7B7E-9CEA-4ECE-90C7-33510CC8EED3}" srcId="{85D42D1E-CAB3-4872-A433-46715AC98CAC}" destId="{FAD11709-8154-4FA9-A910-2B9734090535}" srcOrd="1" destOrd="0" parTransId="{A469EF27-112F-4003-84F1-6962E0C35D6F}" sibTransId="{F430905C-C416-452F-9C28-9E8475EDE22A}"/>
    <dgm:cxn modelId="{BE10372E-15FA-423C-8EE6-419E5095305E}" type="presOf" srcId="{FAD11709-8154-4FA9-A910-2B9734090535}" destId="{4F5E7057-6C40-4BF8-95E3-F9398B4AEE92}" srcOrd="0" destOrd="0" presId="urn:microsoft.com/office/officeart/2005/8/layout/pyramid2"/>
    <dgm:cxn modelId="{315B5664-8285-4BF6-92EF-31FE3BA570EB}" type="presOf" srcId="{85D42D1E-CAB3-4872-A433-46715AC98CAC}" destId="{8B43A566-CC59-413B-A713-A8CC811B9DAC}" srcOrd="0" destOrd="0" presId="urn:microsoft.com/office/officeart/2005/8/layout/pyramid2"/>
    <dgm:cxn modelId="{FF2F715D-EC7E-4BA2-BEBD-7995556D8EA0}" type="presOf" srcId="{2FEBAC04-BBBA-40C0-BDC3-FFBDCE8996D7}" destId="{855E88DC-4D33-4415-8DF3-D6BCBF7EA3D9}" srcOrd="0" destOrd="0" presId="urn:microsoft.com/office/officeart/2005/8/layout/pyramid2"/>
    <dgm:cxn modelId="{FC405E6C-DC99-41F7-93B8-71BF700DB007}" type="presParOf" srcId="{8B43A566-CC59-413B-A713-A8CC811B9DAC}" destId="{3A52DB61-0795-40C7-9EC4-945E073BCA83}" srcOrd="0" destOrd="0" presId="urn:microsoft.com/office/officeart/2005/8/layout/pyramid2"/>
    <dgm:cxn modelId="{A17A04CE-D4D0-4E48-B429-D9FBB7DAB293}" type="presParOf" srcId="{8B43A566-CC59-413B-A713-A8CC811B9DAC}" destId="{AF74A75F-6C75-45D9-91EC-00F44FD18F4E}" srcOrd="1" destOrd="0" presId="urn:microsoft.com/office/officeart/2005/8/layout/pyramid2"/>
    <dgm:cxn modelId="{3C118053-860A-4D37-B0F7-4B72A416537D}" type="presParOf" srcId="{AF74A75F-6C75-45D9-91EC-00F44FD18F4E}" destId="{855E88DC-4D33-4415-8DF3-D6BCBF7EA3D9}" srcOrd="0" destOrd="0" presId="urn:microsoft.com/office/officeart/2005/8/layout/pyramid2"/>
    <dgm:cxn modelId="{718AEBEC-CBBC-43FF-ABCD-87C9476AE0CE}" type="presParOf" srcId="{AF74A75F-6C75-45D9-91EC-00F44FD18F4E}" destId="{F13A47EB-3C39-45C7-A798-2EF5AD88E6C1}" srcOrd="1" destOrd="0" presId="urn:microsoft.com/office/officeart/2005/8/layout/pyramid2"/>
    <dgm:cxn modelId="{A9FC91A6-B283-4359-920D-D43A3B52FF6E}" type="presParOf" srcId="{AF74A75F-6C75-45D9-91EC-00F44FD18F4E}" destId="{4F5E7057-6C40-4BF8-95E3-F9398B4AEE92}" srcOrd="2" destOrd="0" presId="urn:microsoft.com/office/officeart/2005/8/layout/pyramid2"/>
    <dgm:cxn modelId="{DC24DB19-D67D-4578-A13A-C01252908D92}" type="presParOf" srcId="{AF74A75F-6C75-45D9-91EC-00F44FD18F4E}" destId="{AB6A764E-CBA8-4341-96C8-106395F230C6}" srcOrd="3" destOrd="0" presId="urn:microsoft.com/office/officeart/2005/8/layout/pyramid2"/>
    <dgm:cxn modelId="{A46BBB6D-07FF-40C0-AD3F-FC934F144C4A}" type="presParOf" srcId="{AF74A75F-6C75-45D9-91EC-00F44FD18F4E}" destId="{E76B7800-449E-476F-B3E0-00E7A565C2A4}" srcOrd="4" destOrd="0" presId="urn:microsoft.com/office/officeart/2005/8/layout/pyramid2"/>
    <dgm:cxn modelId="{2DC3B72B-587C-458D-BE69-4F4C8E45C8F7}" type="presParOf" srcId="{AF74A75F-6C75-45D9-91EC-00F44FD18F4E}" destId="{5C42E462-1277-4838-A17F-FEDDBE70B31D}" srcOrd="5" destOrd="0" presId="urn:microsoft.com/office/officeart/2005/8/layout/pyramid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D42D1E-CAB3-4872-A433-46715AC98CAC}" type="doc">
      <dgm:prSet loTypeId="urn:microsoft.com/office/officeart/2005/8/layout/pyramid2" loCatId="pyramid" qsTypeId="urn:microsoft.com/office/officeart/2005/8/quickstyle/simple1" qsCatId="simple" csTypeId="urn:microsoft.com/office/officeart/2005/8/colors/accent1_2" csCatId="accent1" phldr="1"/>
      <dgm:spPr/>
    </dgm:pt>
    <dgm:pt modelId="{2FEBAC04-BBBA-40C0-BDC3-FFBDCE8996D7}">
      <dgm:prSet phldrT="[Tekst]"/>
      <dgm:spPr>
        <a:ln>
          <a:solidFill>
            <a:srgbClr val="8DBE24"/>
          </a:solidFill>
        </a:ln>
      </dgm:spPr>
      <dgm:t>
        <a:bodyPr/>
        <a:lstStyle/>
        <a:p>
          <a:r>
            <a:rPr lang="nl-BE" dirty="0" smtClean="0"/>
            <a:t>Identificeren</a:t>
          </a:r>
          <a:endParaRPr lang="nl-BE" dirty="0"/>
        </a:p>
      </dgm:t>
    </dgm:pt>
    <dgm:pt modelId="{4A782456-E2D5-43A6-A545-A877B79C64AA}" type="parTrans" cxnId="{83404529-95B5-4A86-BE0B-7670D3169040}">
      <dgm:prSet/>
      <dgm:spPr/>
      <dgm:t>
        <a:bodyPr/>
        <a:lstStyle/>
        <a:p>
          <a:endParaRPr lang="nl-BE"/>
        </a:p>
      </dgm:t>
    </dgm:pt>
    <dgm:pt modelId="{389D0484-B35F-4980-82F9-85830FE7D685}" type="sibTrans" cxnId="{83404529-95B5-4A86-BE0B-7670D3169040}">
      <dgm:prSet/>
      <dgm:spPr/>
      <dgm:t>
        <a:bodyPr/>
        <a:lstStyle/>
        <a:p>
          <a:endParaRPr lang="nl-BE"/>
        </a:p>
      </dgm:t>
    </dgm:pt>
    <dgm:pt modelId="{FAD11709-8154-4FA9-A910-2B9734090535}">
      <dgm:prSet phldrT="[Tekst]"/>
      <dgm:spPr>
        <a:ln>
          <a:solidFill>
            <a:srgbClr val="8DBE24"/>
          </a:solidFill>
        </a:ln>
      </dgm:spPr>
      <dgm:t>
        <a:bodyPr/>
        <a:lstStyle/>
        <a:p>
          <a:r>
            <a:rPr lang="nl-BE" dirty="0" smtClean="0"/>
            <a:t>Ontmoeting</a:t>
          </a:r>
          <a:r>
            <a:rPr lang="nl-BE" baseline="0" dirty="0" smtClean="0"/>
            <a:t> faciliteren</a:t>
          </a:r>
          <a:endParaRPr lang="nl-BE" dirty="0"/>
        </a:p>
      </dgm:t>
    </dgm:pt>
    <dgm:pt modelId="{A469EF27-112F-4003-84F1-6962E0C35D6F}" type="parTrans" cxnId="{59AA7B7E-9CEA-4ECE-90C7-33510CC8EED3}">
      <dgm:prSet/>
      <dgm:spPr/>
      <dgm:t>
        <a:bodyPr/>
        <a:lstStyle/>
        <a:p>
          <a:endParaRPr lang="nl-BE"/>
        </a:p>
      </dgm:t>
    </dgm:pt>
    <dgm:pt modelId="{F430905C-C416-452F-9C28-9E8475EDE22A}" type="sibTrans" cxnId="{59AA7B7E-9CEA-4ECE-90C7-33510CC8EED3}">
      <dgm:prSet/>
      <dgm:spPr/>
      <dgm:t>
        <a:bodyPr/>
        <a:lstStyle/>
        <a:p>
          <a:endParaRPr lang="nl-BE"/>
        </a:p>
      </dgm:t>
    </dgm:pt>
    <dgm:pt modelId="{5470D63D-B63D-4B76-9E51-6673E034C7AA}">
      <dgm:prSet phldrT="[Tekst]"/>
      <dgm:spPr>
        <a:ln>
          <a:solidFill>
            <a:srgbClr val="8DBE24"/>
          </a:solidFill>
        </a:ln>
      </dgm:spPr>
      <dgm:t>
        <a:bodyPr/>
        <a:lstStyle/>
        <a:p>
          <a:r>
            <a:rPr lang="nl-BE" dirty="0" smtClean="0"/>
            <a:t>Ruimte</a:t>
          </a:r>
          <a:r>
            <a:rPr lang="nl-BE" baseline="0" dirty="0" smtClean="0"/>
            <a:t> bieden</a:t>
          </a:r>
          <a:r>
            <a:rPr lang="nl-BE" dirty="0" smtClean="0"/>
            <a:t> </a:t>
          </a:r>
        </a:p>
      </dgm:t>
    </dgm:pt>
    <dgm:pt modelId="{F422A146-F0AE-4CD5-AD76-0F7C06AC05A1}" type="parTrans" cxnId="{A4CB8C3A-54D3-4E2C-90B3-9F85578C001C}">
      <dgm:prSet/>
      <dgm:spPr/>
      <dgm:t>
        <a:bodyPr/>
        <a:lstStyle/>
        <a:p>
          <a:endParaRPr lang="nl-BE"/>
        </a:p>
      </dgm:t>
    </dgm:pt>
    <dgm:pt modelId="{135754B6-03C0-4E9B-944A-0AC9F25535A4}" type="sibTrans" cxnId="{A4CB8C3A-54D3-4E2C-90B3-9F85578C001C}">
      <dgm:prSet/>
      <dgm:spPr/>
      <dgm:t>
        <a:bodyPr/>
        <a:lstStyle/>
        <a:p>
          <a:endParaRPr lang="nl-BE"/>
        </a:p>
      </dgm:t>
    </dgm:pt>
    <dgm:pt modelId="{8B43A566-CC59-413B-A713-A8CC811B9DAC}" type="pres">
      <dgm:prSet presAssocID="{85D42D1E-CAB3-4872-A433-46715AC98CAC}" presName="compositeShape" presStyleCnt="0">
        <dgm:presLayoutVars>
          <dgm:dir/>
          <dgm:resizeHandles/>
        </dgm:presLayoutVars>
      </dgm:prSet>
      <dgm:spPr/>
    </dgm:pt>
    <dgm:pt modelId="{3A52DB61-0795-40C7-9EC4-945E073BCA83}" type="pres">
      <dgm:prSet presAssocID="{85D42D1E-CAB3-4872-A433-46715AC98CAC}" presName="pyramid" presStyleLbl="node1" presStyleIdx="0" presStyleCnt="1"/>
      <dgm:spPr>
        <a:solidFill>
          <a:srgbClr val="8DBE24"/>
        </a:solidFill>
      </dgm:spPr>
    </dgm:pt>
    <dgm:pt modelId="{AF74A75F-6C75-45D9-91EC-00F44FD18F4E}" type="pres">
      <dgm:prSet presAssocID="{85D42D1E-CAB3-4872-A433-46715AC98CAC}" presName="theList" presStyleCnt="0"/>
      <dgm:spPr/>
    </dgm:pt>
    <dgm:pt modelId="{855E88DC-4D33-4415-8DF3-D6BCBF7EA3D9}" type="pres">
      <dgm:prSet presAssocID="{2FEBAC04-BBBA-40C0-BDC3-FFBDCE8996D7}" presName="aNode" presStyleLbl="fgAcc1" presStyleIdx="0" presStyleCnt="3">
        <dgm:presLayoutVars>
          <dgm:bulletEnabled val="1"/>
        </dgm:presLayoutVars>
      </dgm:prSet>
      <dgm:spPr/>
      <dgm:t>
        <a:bodyPr/>
        <a:lstStyle/>
        <a:p>
          <a:endParaRPr lang="nl-BE"/>
        </a:p>
      </dgm:t>
    </dgm:pt>
    <dgm:pt modelId="{F13A47EB-3C39-45C7-A798-2EF5AD88E6C1}" type="pres">
      <dgm:prSet presAssocID="{2FEBAC04-BBBA-40C0-BDC3-FFBDCE8996D7}" presName="aSpace" presStyleCnt="0"/>
      <dgm:spPr/>
    </dgm:pt>
    <dgm:pt modelId="{4F5E7057-6C40-4BF8-95E3-F9398B4AEE92}" type="pres">
      <dgm:prSet presAssocID="{FAD11709-8154-4FA9-A910-2B9734090535}" presName="aNode" presStyleLbl="fgAcc1" presStyleIdx="1" presStyleCnt="3">
        <dgm:presLayoutVars>
          <dgm:bulletEnabled val="1"/>
        </dgm:presLayoutVars>
      </dgm:prSet>
      <dgm:spPr/>
      <dgm:t>
        <a:bodyPr/>
        <a:lstStyle/>
        <a:p>
          <a:endParaRPr lang="nl-BE"/>
        </a:p>
      </dgm:t>
    </dgm:pt>
    <dgm:pt modelId="{AB6A764E-CBA8-4341-96C8-106395F230C6}" type="pres">
      <dgm:prSet presAssocID="{FAD11709-8154-4FA9-A910-2B9734090535}" presName="aSpace" presStyleCnt="0"/>
      <dgm:spPr/>
    </dgm:pt>
    <dgm:pt modelId="{E76B7800-449E-476F-B3E0-00E7A565C2A4}" type="pres">
      <dgm:prSet presAssocID="{5470D63D-B63D-4B76-9E51-6673E034C7AA}" presName="aNode" presStyleLbl="fgAcc1" presStyleIdx="2" presStyleCnt="3" custLinFactNeighborX="1214">
        <dgm:presLayoutVars>
          <dgm:bulletEnabled val="1"/>
        </dgm:presLayoutVars>
      </dgm:prSet>
      <dgm:spPr/>
      <dgm:t>
        <a:bodyPr/>
        <a:lstStyle/>
        <a:p>
          <a:endParaRPr lang="nl-BE"/>
        </a:p>
      </dgm:t>
    </dgm:pt>
    <dgm:pt modelId="{5C42E462-1277-4838-A17F-FEDDBE70B31D}" type="pres">
      <dgm:prSet presAssocID="{5470D63D-B63D-4B76-9E51-6673E034C7AA}" presName="aSpace" presStyleCnt="0"/>
      <dgm:spPr/>
    </dgm:pt>
  </dgm:ptLst>
  <dgm:cxnLst>
    <dgm:cxn modelId="{83404529-95B5-4A86-BE0B-7670D3169040}" srcId="{85D42D1E-CAB3-4872-A433-46715AC98CAC}" destId="{2FEBAC04-BBBA-40C0-BDC3-FFBDCE8996D7}" srcOrd="0" destOrd="0" parTransId="{4A782456-E2D5-43A6-A545-A877B79C64AA}" sibTransId="{389D0484-B35F-4980-82F9-85830FE7D685}"/>
    <dgm:cxn modelId="{59AA7B7E-9CEA-4ECE-90C7-33510CC8EED3}" srcId="{85D42D1E-CAB3-4872-A433-46715AC98CAC}" destId="{FAD11709-8154-4FA9-A910-2B9734090535}" srcOrd="1" destOrd="0" parTransId="{A469EF27-112F-4003-84F1-6962E0C35D6F}" sibTransId="{F430905C-C416-452F-9C28-9E8475EDE22A}"/>
    <dgm:cxn modelId="{5EB652F9-277D-46CE-B7D1-257211312753}" type="presOf" srcId="{85D42D1E-CAB3-4872-A433-46715AC98CAC}" destId="{8B43A566-CC59-413B-A713-A8CC811B9DAC}" srcOrd="0" destOrd="0" presId="urn:microsoft.com/office/officeart/2005/8/layout/pyramid2"/>
    <dgm:cxn modelId="{64D8DCEF-A947-48BA-B6FF-B68818ECCFB8}" type="presOf" srcId="{5470D63D-B63D-4B76-9E51-6673E034C7AA}" destId="{E76B7800-449E-476F-B3E0-00E7A565C2A4}" srcOrd="0" destOrd="0" presId="urn:microsoft.com/office/officeart/2005/8/layout/pyramid2"/>
    <dgm:cxn modelId="{3F38039D-EBA6-4E81-A9DD-63F327587089}" type="presOf" srcId="{FAD11709-8154-4FA9-A910-2B9734090535}" destId="{4F5E7057-6C40-4BF8-95E3-F9398B4AEE92}" srcOrd="0" destOrd="0" presId="urn:microsoft.com/office/officeart/2005/8/layout/pyramid2"/>
    <dgm:cxn modelId="{F59F50F9-28C7-451B-BCD3-8D60D8616BD3}" type="presOf" srcId="{2FEBAC04-BBBA-40C0-BDC3-FFBDCE8996D7}" destId="{855E88DC-4D33-4415-8DF3-D6BCBF7EA3D9}" srcOrd="0" destOrd="0" presId="urn:microsoft.com/office/officeart/2005/8/layout/pyramid2"/>
    <dgm:cxn modelId="{A4CB8C3A-54D3-4E2C-90B3-9F85578C001C}" srcId="{85D42D1E-CAB3-4872-A433-46715AC98CAC}" destId="{5470D63D-B63D-4B76-9E51-6673E034C7AA}" srcOrd="2" destOrd="0" parTransId="{F422A146-F0AE-4CD5-AD76-0F7C06AC05A1}" sibTransId="{135754B6-03C0-4E9B-944A-0AC9F25535A4}"/>
    <dgm:cxn modelId="{25648AF5-49C6-4EA0-965B-7CC628F00826}" type="presParOf" srcId="{8B43A566-CC59-413B-A713-A8CC811B9DAC}" destId="{3A52DB61-0795-40C7-9EC4-945E073BCA83}" srcOrd="0" destOrd="0" presId="urn:microsoft.com/office/officeart/2005/8/layout/pyramid2"/>
    <dgm:cxn modelId="{A1BAE7D4-A591-4AF5-AAB1-C7BBC56F9E1B}" type="presParOf" srcId="{8B43A566-CC59-413B-A713-A8CC811B9DAC}" destId="{AF74A75F-6C75-45D9-91EC-00F44FD18F4E}" srcOrd="1" destOrd="0" presId="urn:microsoft.com/office/officeart/2005/8/layout/pyramid2"/>
    <dgm:cxn modelId="{CAAFDC90-8714-4650-A247-AC2F45E7AE80}" type="presParOf" srcId="{AF74A75F-6C75-45D9-91EC-00F44FD18F4E}" destId="{855E88DC-4D33-4415-8DF3-D6BCBF7EA3D9}" srcOrd="0" destOrd="0" presId="urn:microsoft.com/office/officeart/2005/8/layout/pyramid2"/>
    <dgm:cxn modelId="{72812A4C-CD4B-403A-8A43-0460EB64D84D}" type="presParOf" srcId="{AF74A75F-6C75-45D9-91EC-00F44FD18F4E}" destId="{F13A47EB-3C39-45C7-A798-2EF5AD88E6C1}" srcOrd="1" destOrd="0" presId="urn:microsoft.com/office/officeart/2005/8/layout/pyramid2"/>
    <dgm:cxn modelId="{EA29A2B0-EF04-435E-A558-7095019E8B4C}" type="presParOf" srcId="{AF74A75F-6C75-45D9-91EC-00F44FD18F4E}" destId="{4F5E7057-6C40-4BF8-95E3-F9398B4AEE92}" srcOrd="2" destOrd="0" presId="urn:microsoft.com/office/officeart/2005/8/layout/pyramid2"/>
    <dgm:cxn modelId="{2A47B65E-5545-440F-976E-06184180F09F}" type="presParOf" srcId="{AF74A75F-6C75-45D9-91EC-00F44FD18F4E}" destId="{AB6A764E-CBA8-4341-96C8-106395F230C6}" srcOrd="3" destOrd="0" presId="urn:microsoft.com/office/officeart/2005/8/layout/pyramid2"/>
    <dgm:cxn modelId="{B9B68554-553D-43B4-9729-36D729F83853}" type="presParOf" srcId="{AF74A75F-6C75-45D9-91EC-00F44FD18F4E}" destId="{E76B7800-449E-476F-B3E0-00E7A565C2A4}" srcOrd="4" destOrd="0" presId="urn:microsoft.com/office/officeart/2005/8/layout/pyramid2"/>
    <dgm:cxn modelId="{9F28352D-4C3C-4A21-94AD-DC4F41D16D7D}" type="presParOf" srcId="{AF74A75F-6C75-45D9-91EC-00F44FD18F4E}" destId="{5C42E462-1277-4838-A17F-FEDDBE70B31D}" srcOrd="5" destOrd="0" presId="urn:microsoft.com/office/officeart/2005/8/layout/pyramid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D42D1E-CAB3-4872-A433-46715AC98CAC}" type="doc">
      <dgm:prSet loTypeId="urn:microsoft.com/office/officeart/2005/8/layout/pyramid2" loCatId="pyramid" qsTypeId="urn:microsoft.com/office/officeart/2005/8/quickstyle/simple1" qsCatId="simple" csTypeId="urn:microsoft.com/office/officeart/2005/8/colors/accent1_2" csCatId="accent1" phldr="1"/>
      <dgm:spPr/>
    </dgm:pt>
    <dgm:pt modelId="{2FEBAC04-BBBA-40C0-BDC3-FFBDCE8996D7}">
      <dgm:prSet phldrT="[Tekst]"/>
      <dgm:spPr>
        <a:ln>
          <a:solidFill>
            <a:srgbClr val="8DBE24"/>
          </a:solidFill>
        </a:ln>
      </dgm:spPr>
      <dgm:t>
        <a:bodyPr/>
        <a:lstStyle/>
        <a:p>
          <a:r>
            <a:rPr lang="nl-BE" dirty="0" smtClean="0"/>
            <a:t>Identificeren</a:t>
          </a:r>
          <a:endParaRPr lang="nl-BE" dirty="0"/>
        </a:p>
      </dgm:t>
    </dgm:pt>
    <dgm:pt modelId="{4A782456-E2D5-43A6-A545-A877B79C64AA}" type="parTrans" cxnId="{83404529-95B5-4A86-BE0B-7670D3169040}">
      <dgm:prSet/>
      <dgm:spPr/>
      <dgm:t>
        <a:bodyPr/>
        <a:lstStyle/>
        <a:p>
          <a:endParaRPr lang="nl-BE"/>
        </a:p>
      </dgm:t>
    </dgm:pt>
    <dgm:pt modelId="{389D0484-B35F-4980-82F9-85830FE7D685}" type="sibTrans" cxnId="{83404529-95B5-4A86-BE0B-7670D3169040}">
      <dgm:prSet/>
      <dgm:spPr/>
      <dgm:t>
        <a:bodyPr/>
        <a:lstStyle/>
        <a:p>
          <a:endParaRPr lang="nl-BE"/>
        </a:p>
      </dgm:t>
    </dgm:pt>
    <dgm:pt modelId="{DA2C7B76-E2E9-EB42-93DE-F8A8D220CD7D}">
      <dgm:prSet phldrT="[Tekst]"/>
      <dgm:spPr>
        <a:ln>
          <a:solidFill>
            <a:srgbClr val="8DBE24"/>
          </a:solidFill>
        </a:ln>
      </dgm:spPr>
      <dgm:t>
        <a:bodyPr/>
        <a:lstStyle/>
        <a:p>
          <a:r>
            <a:rPr lang="nl-BE" dirty="0" smtClean="0"/>
            <a:t>Ontmoeting</a:t>
          </a:r>
          <a:r>
            <a:rPr lang="nl-BE" baseline="0" dirty="0" smtClean="0"/>
            <a:t> faciliteren</a:t>
          </a:r>
          <a:endParaRPr lang="nl-BE" dirty="0"/>
        </a:p>
      </dgm:t>
    </dgm:pt>
    <dgm:pt modelId="{6B3D6F7F-C8ED-2C40-A459-DBB4062FF813}" type="parTrans" cxnId="{0C51306F-DED8-434D-AA23-9D986BDA4EFA}">
      <dgm:prSet/>
      <dgm:spPr/>
      <dgm:t>
        <a:bodyPr/>
        <a:lstStyle/>
        <a:p>
          <a:endParaRPr lang="nl-NL"/>
        </a:p>
      </dgm:t>
    </dgm:pt>
    <dgm:pt modelId="{868CC746-5866-C04B-8C3F-0DB7A2C3FA03}" type="sibTrans" cxnId="{0C51306F-DED8-434D-AA23-9D986BDA4EFA}">
      <dgm:prSet/>
      <dgm:spPr/>
      <dgm:t>
        <a:bodyPr/>
        <a:lstStyle/>
        <a:p>
          <a:endParaRPr lang="nl-NL"/>
        </a:p>
      </dgm:t>
    </dgm:pt>
    <dgm:pt modelId="{B37CF5A5-A906-3C4D-9A1B-ED2CE983B010}">
      <dgm:prSet phldrT="[Tekst]"/>
      <dgm:spPr>
        <a:ln>
          <a:solidFill>
            <a:srgbClr val="8DBE24"/>
          </a:solidFill>
        </a:ln>
      </dgm:spPr>
      <dgm:t>
        <a:bodyPr/>
        <a:lstStyle/>
        <a:p>
          <a:r>
            <a:rPr lang="nl-BE" dirty="0" smtClean="0"/>
            <a:t>Ruimte</a:t>
          </a:r>
          <a:r>
            <a:rPr lang="nl-BE" baseline="0" dirty="0" smtClean="0"/>
            <a:t> bieden</a:t>
          </a:r>
          <a:r>
            <a:rPr lang="nl-BE" dirty="0" smtClean="0"/>
            <a:t> </a:t>
          </a:r>
        </a:p>
      </dgm:t>
    </dgm:pt>
    <dgm:pt modelId="{7677544F-8009-FB4B-A4BA-D7F48127AEEB}" type="parTrans" cxnId="{012E8675-63C0-3C47-9406-464A2D50F6C9}">
      <dgm:prSet/>
      <dgm:spPr/>
      <dgm:t>
        <a:bodyPr/>
        <a:lstStyle/>
        <a:p>
          <a:endParaRPr lang="nl-NL"/>
        </a:p>
      </dgm:t>
    </dgm:pt>
    <dgm:pt modelId="{F32D4B31-FB7C-DC41-81E8-60BB73728476}" type="sibTrans" cxnId="{012E8675-63C0-3C47-9406-464A2D50F6C9}">
      <dgm:prSet/>
      <dgm:spPr/>
      <dgm:t>
        <a:bodyPr/>
        <a:lstStyle/>
        <a:p>
          <a:endParaRPr lang="nl-NL"/>
        </a:p>
      </dgm:t>
    </dgm:pt>
    <dgm:pt modelId="{8B43A566-CC59-413B-A713-A8CC811B9DAC}" type="pres">
      <dgm:prSet presAssocID="{85D42D1E-CAB3-4872-A433-46715AC98CAC}" presName="compositeShape" presStyleCnt="0">
        <dgm:presLayoutVars>
          <dgm:dir/>
          <dgm:resizeHandles/>
        </dgm:presLayoutVars>
      </dgm:prSet>
      <dgm:spPr/>
    </dgm:pt>
    <dgm:pt modelId="{3A52DB61-0795-40C7-9EC4-945E073BCA83}" type="pres">
      <dgm:prSet presAssocID="{85D42D1E-CAB3-4872-A433-46715AC98CAC}" presName="pyramid" presStyleLbl="node1" presStyleIdx="0" presStyleCnt="1" custLinFactNeighborX="-48919" custLinFactNeighborY="-25568"/>
      <dgm:spPr>
        <a:solidFill>
          <a:srgbClr val="8DBE24"/>
        </a:solidFill>
      </dgm:spPr>
    </dgm:pt>
    <dgm:pt modelId="{AF74A75F-6C75-45D9-91EC-00F44FD18F4E}" type="pres">
      <dgm:prSet presAssocID="{85D42D1E-CAB3-4872-A433-46715AC98CAC}" presName="theList" presStyleCnt="0"/>
      <dgm:spPr/>
    </dgm:pt>
    <dgm:pt modelId="{855E88DC-4D33-4415-8DF3-D6BCBF7EA3D9}" type="pres">
      <dgm:prSet presAssocID="{2FEBAC04-BBBA-40C0-BDC3-FFBDCE8996D7}" presName="aNode" presStyleLbl="fgAcc1" presStyleIdx="0" presStyleCnt="3">
        <dgm:presLayoutVars>
          <dgm:bulletEnabled val="1"/>
        </dgm:presLayoutVars>
      </dgm:prSet>
      <dgm:spPr/>
      <dgm:t>
        <a:bodyPr/>
        <a:lstStyle/>
        <a:p>
          <a:endParaRPr lang="nl-BE"/>
        </a:p>
      </dgm:t>
    </dgm:pt>
    <dgm:pt modelId="{F13A47EB-3C39-45C7-A798-2EF5AD88E6C1}" type="pres">
      <dgm:prSet presAssocID="{2FEBAC04-BBBA-40C0-BDC3-FFBDCE8996D7}" presName="aSpace" presStyleCnt="0"/>
      <dgm:spPr/>
    </dgm:pt>
    <dgm:pt modelId="{3B8584D8-53EE-CB4A-AB16-156A4D8CA0F8}" type="pres">
      <dgm:prSet presAssocID="{DA2C7B76-E2E9-EB42-93DE-F8A8D220CD7D}" presName="aNode" presStyleLbl="fgAcc1" presStyleIdx="1" presStyleCnt="3">
        <dgm:presLayoutVars>
          <dgm:bulletEnabled val="1"/>
        </dgm:presLayoutVars>
      </dgm:prSet>
      <dgm:spPr/>
      <dgm:t>
        <a:bodyPr/>
        <a:lstStyle/>
        <a:p>
          <a:endParaRPr lang="nl-NL"/>
        </a:p>
      </dgm:t>
    </dgm:pt>
    <dgm:pt modelId="{3ED2A8B6-BEDC-EA41-9658-20B7B448906F}" type="pres">
      <dgm:prSet presAssocID="{DA2C7B76-E2E9-EB42-93DE-F8A8D220CD7D}" presName="aSpace" presStyleCnt="0"/>
      <dgm:spPr/>
    </dgm:pt>
    <dgm:pt modelId="{7BA0E1F6-F428-2846-9C47-D2DD18A98C4A}" type="pres">
      <dgm:prSet presAssocID="{B37CF5A5-A906-3C4D-9A1B-ED2CE983B010}" presName="aNode" presStyleLbl="fgAcc1" presStyleIdx="2" presStyleCnt="3" custLinFactNeighborX="1214">
        <dgm:presLayoutVars>
          <dgm:bulletEnabled val="1"/>
        </dgm:presLayoutVars>
      </dgm:prSet>
      <dgm:spPr/>
      <dgm:t>
        <a:bodyPr/>
        <a:lstStyle/>
        <a:p>
          <a:endParaRPr lang="nl-NL"/>
        </a:p>
      </dgm:t>
    </dgm:pt>
    <dgm:pt modelId="{9B630F85-6742-D740-98E3-95E6004B3CD3}" type="pres">
      <dgm:prSet presAssocID="{B37CF5A5-A906-3C4D-9A1B-ED2CE983B010}" presName="aSpace" presStyleCnt="0"/>
      <dgm:spPr/>
    </dgm:pt>
  </dgm:ptLst>
  <dgm:cxnLst>
    <dgm:cxn modelId="{83404529-95B5-4A86-BE0B-7670D3169040}" srcId="{85D42D1E-CAB3-4872-A433-46715AC98CAC}" destId="{2FEBAC04-BBBA-40C0-BDC3-FFBDCE8996D7}" srcOrd="0" destOrd="0" parTransId="{4A782456-E2D5-43A6-A545-A877B79C64AA}" sibTransId="{389D0484-B35F-4980-82F9-85830FE7D685}"/>
    <dgm:cxn modelId="{C3DBF8A2-477D-49EC-A282-7864647E42CB}" type="presOf" srcId="{B37CF5A5-A906-3C4D-9A1B-ED2CE983B010}" destId="{7BA0E1F6-F428-2846-9C47-D2DD18A98C4A}" srcOrd="0" destOrd="0" presId="urn:microsoft.com/office/officeart/2005/8/layout/pyramid2"/>
    <dgm:cxn modelId="{63A4D7DC-0113-4539-B4EF-76F0B064EF50}" type="presOf" srcId="{2FEBAC04-BBBA-40C0-BDC3-FFBDCE8996D7}" destId="{855E88DC-4D33-4415-8DF3-D6BCBF7EA3D9}" srcOrd="0" destOrd="0" presId="urn:microsoft.com/office/officeart/2005/8/layout/pyramid2"/>
    <dgm:cxn modelId="{35CD0721-5B0B-4EDA-8A85-A9E0D352B7E4}" type="presOf" srcId="{85D42D1E-CAB3-4872-A433-46715AC98CAC}" destId="{8B43A566-CC59-413B-A713-A8CC811B9DAC}" srcOrd="0" destOrd="0" presId="urn:microsoft.com/office/officeart/2005/8/layout/pyramid2"/>
    <dgm:cxn modelId="{012E8675-63C0-3C47-9406-464A2D50F6C9}" srcId="{85D42D1E-CAB3-4872-A433-46715AC98CAC}" destId="{B37CF5A5-A906-3C4D-9A1B-ED2CE983B010}" srcOrd="2" destOrd="0" parTransId="{7677544F-8009-FB4B-A4BA-D7F48127AEEB}" sibTransId="{F32D4B31-FB7C-DC41-81E8-60BB73728476}"/>
    <dgm:cxn modelId="{FE8B6222-0A9F-4F62-AD20-B6402680CD92}" type="presOf" srcId="{DA2C7B76-E2E9-EB42-93DE-F8A8D220CD7D}" destId="{3B8584D8-53EE-CB4A-AB16-156A4D8CA0F8}" srcOrd="0" destOrd="0" presId="urn:microsoft.com/office/officeart/2005/8/layout/pyramid2"/>
    <dgm:cxn modelId="{0C51306F-DED8-434D-AA23-9D986BDA4EFA}" srcId="{85D42D1E-CAB3-4872-A433-46715AC98CAC}" destId="{DA2C7B76-E2E9-EB42-93DE-F8A8D220CD7D}" srcOrd="1" destOrd="0" parTransId="{6B3D6F7F-C8ED-2C40-A459-DBB4062FF813}" sibTransId="{868CC746-5866-C04B-8C3F-0DB7A2C3FA03}"/>
    <dgm:cxn modelId="{E880F194-3CA9-47DA-9A1F-68B3B13100CF}" type="presParOf" srcId="{8B43A566-CC59-413B-A713-A8CC811B9DAC}" destId="{3A52DB61-0795-40C7-9EC4-945E073BCA83}" srcOrd="0" destOrd="0" presId="urn:microsoft.com/office/officeart/2005/8/layout/pyramid2"/>
    <dgm:cxn modelId="{BD157F60-6562-478E-8B02-9080D0BE3488}" type="presParOf" srcId="{8B43A566-CC59-413B-A713-A8CC811B9DAC}" destId="{AF74A75F-6C75-45D9-91EC-00F44FD18F4E}" srcOrd="1" destOrd="0" presId="urn:microsoft.com/office/officeart/2005/8/layout/pyramid2"/>
    <dgm:cxn modelId="{C3F2E5B4-E279-4F7A-A002-E372B68E633C}" type="presParOf" srcId="{AF74A75F-6C75-45D9-91EC-00F44FD18F4E}" destId="{855E88DC-4D33-4415-8DF3-D6BCBF7EA3D9}" srcOrd="0" destOrd="0" presId="urn:microsoft.com/office/officeart/2005/8/layout/pyramid2"/>
    <dgm:cxn modelId="{774E4C55-DAA8-41C2-B061-AB5384DD5B8E}" type="presParOf" srcId="{AF74A75F-6C75-45D9-91EC-00F44FD18F4E}" destId="{F13A47EB-3C39-45C7-A798-2EF5AD88E6C1}" srcOrd="1" destOrd="0" presId="urn:microsoft.com/office/officeart/2005/8/layout/pyramid2"/>
    <dgm:cxn modelId="{185002E5-A7CC-4DF7-918B-4EB1B3B0BC71}" type="presParOf" srcId="{AF74A75F-6C75-45D9-91EC-00F44FD18F4E}" destId="{3B8584D8-53EE-CB4A-AB16-156A4D8CA0F8}" srcOrd="2" destOrd="0" presId="urn:microsoft.com/office/officeart/2005/8/layout/pyramid2"/>
    <dgm:cxn modelId="{5A485ECB-F932-4BF4-88BA-FBF82DB804D4}" type="presParOf" srcId="{AF74A75F-6C75-45D9-91EC-00F44FD18F4E}" destId="{3ED2A8B6-BEDC-EA41-9658-20B7B448906F}" srcOrd="3" destOrd="0" presId="urn:microsoft.com/office/officeart/2005/8/layout/pyramid2"/>
    <dgm:cxn modelId="{DA4F2645-C600-43D9-92F4-49312B222996}" type="presParOf" srcId="{AF74A75F-6C75-45D9-91EC-00F44FD18F4E}" destId="{7BA0E1F6-F428-2846-9C47-D2DD18A98C4A}" srcOrd="4" destOrd="0" presId="urn:microsoft.com/office/officeart/2005/8/layout/pyramid2"/>
    <dgm:cxn modelId="{1E2D95D2-706D-4F7C-98E4-CB7C0B529438}" type="presParOf" srcId="{AF74A75F-6C75-45D9-91EC-00F44FD18F4E}" destId="{9B630F85-6742-D740-98E3-95E6004B3CD3}"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D42D1E-CAB3-4872-A433-46715AC98CAC}" type="doc">
      <dgm:prSet loTypeId="urn:microsoft.com/office/officeart/2005/8/layout/pyramid2" loCatId="pyramid" qsTypeId="urn:microsoft.com/office/officeart/2005/8/quickstyle/simple1" qsCatId="simple" csTypeId="urn:microsoft.com/office/officeart/2005/8/colors/accent1_2" csCatId="accent1" phldr="1"/>
      <dgm:spPr/>
    </dgm:pt>
    <dgm:pt modelId="{2FEBAC04-BBBA-40C0-BDC3-FFBDCE8996D7}">
      <dgm:prSet phldrT="[Tekst]"/>
      <dgm:spPr>
        <a:ln>
          <a:solidFill>
            <a:srgbClr val="8DBE24"/>
          </a:solidFill>
        </a:ln>
      </dgm:spPr>
      <dgm:t>
        <a:bodyPr/>
        <a:lstStyle/>
        <a:p>
          <a:r>
            <a:rPr lang="nl-BE" baseline="0" dirty="0" smtClean="0"/>
            <a:t>C</a:t>
          </a:r>
          <a:r>
            <a:rPr lang="nl-BE" dirty="0" smtClean="0"/>
            <a:t>ollectieve effecten</a:t>
          </a:r>
          <a:endParaRPr lang="nl-BE" dirty="0"/>
        </a:p>
      </dgm:t>
    </dgm:pt>
    <dgm:pt modelId="{4A782456-E2D5-43A6-A545-A877B79C64AA}" type="parTrans" cxnId="{83404529-95B5-4A86-BE0B-7670D3169040}">
      <dgm:prSet/>
      <dgm:spPr/>
      <dgm:t>
        <a:bodyPr/>
        <a:lstStyle/>
        <a:p>
          <a:endParaRPr lang="nl-BE"/>
        </a:p>
      </dgm:t>
    </dgm:pt>
    <dgm:pt modelId="{389D0484-B35F-4980-82F9-85830FE7D685}" type="sibTrans" cxnId="{83404529-95B5-4A86-BE0B-7670D3169040}">
      <dgm:prSet/>
      <dgm:spPr/>
      <dgm:t>
        <a:bodyPr/>
        <a:lstStyle/>
        <a:p>
          <a:endParaRPr lang="nl-BE"/>
        </a:p>
      </dgm:t>
    </dgm:pt>
    <dgm:pt modelId="{FAD11709-8154-4FA9-A910-2B9734090535}">
      <dgm:prSet phldrT="[Tekst]"/>
      <dgm:spPr>
        <a:ln>
          <a:solidFill>
            <a:srgbClr val="8DBE24"/>
          </a:solidFill>
        </a:ln>
      </dgm:spPr>
      <dgm:t>
        <a:bodyPr/>
        <a:lstStyle/>
        <a:p>
          <a:r>
            <a:rPr lang="nl-BE" baseline="0" dirty="0" smtClean="0"/>
            <a:t>D</a:t>
          </a:r>
          <a:r>
            <a:rPr lang="nl-BE" dirty="0" smtClean="0"/>
            <a:t>ienstverlening</a:t>
          </a:r>
          <a:endParaRPr lang="nl-BE" dirty="0"/>
        </a:p>
      </dgm:t>
    </dgm:pt>
    <dgm:pt modelId="{A469EF27-112F-4003-84F1-6962E0C35D6F}" type="parTrans" cxnId="{59AA7B7E-9CEA-4ECE-90C7-33510CC8EED3}">
      <dgm:prSet/>
      <dgm:spPr/>
      <dgm:t>
        <a:bodyPr/>
        <a:lstStyle/>
        <a:p>
          <a:endParaRPr lang="nl-BE"/>
        </a:p>
      </dgm:t>
    </dgm:pt>
    <dgm:pt modelId="{F430905C-C416-452F-9C28-9E8475EDE22A}" type="sibTrans" cxnId="{59AA7B7E-9CEA-4ECE-90C7-33510CC8EED3}">
      <dgm:prSet/>
      <dgm:spPr/>
      <dgm:t>
        <a:bodyPr/>
        <a:lstStyle/>
        <a:p>
          <a:endParaRPr lang="nl-BE"/>
        </a:p>
      </dgm:t>
    </dgm:pt>
    <dgm:pt modelId="{5470D63D-B63D-4B76-9E51-6673E034C7AA}">
      <dgm:prSet phldrT="[Tekst]"/>
      <dgm:spPr>
        <a:ln>
          <a:solidFill>
            <a:srgbClr val="8DBE24"/>
          </a:solidFill>
        </a:ln>
      </dgm:spPr>
      <dgm:t>
        <a:bodyPr/>
        <a:lstStyle/>
        <a:p>
          <a:r>
            <a:rPr lang="nl-BE" baseline="0" dirty="0" smtClean="0"/>
            <a:t>R</a:t>
          </a:r>
          <a:r>
            <a:rPr lang="nl-BE" dirty="0" smtClean="0"/>
            <a:t>uimteverhuur </a:t>
          </a:r>
        </a:p>
      </dgm:t>
    </dgm:pt>
    <dgm:pt modelId="{F422A146-F0AE-4CD5-AD76-0F7C06AC05A1}" type="parTrans" cxnId="{A4CB8C3A-54D3-4E2C-90B3-9F85578C001C}">
      <dgm:prSet/>
      <dgm:spPr/>
      <dgm:t>
        <a:bodyPr/>
        <a:lstStyle/>
        <a:p>
          <a:endParaRPr lang="nl-BE"/>
        </a:p>
      </dgm:t>
    </dgm:pt>
    <dgm:pt modelId="{135754B6-03C0-4E9B-944A-0AC9F25535A4}" type="sibTrans" cxnId="{A4CB8C3A-54D3-4E2C-90B3-9F85578C001C}">
      <dgm:prSet/>
      <dgm:spPr/>
      <dgm:t>
        <a:bodyPr/>
        <a:lstStyle/>
        <a:p>
          <a:endParaRPr lang="nl-BE"/>
        </a:p>
      </dgm:t>
    </dgm:pt>
    <dgm:pt modelId="{8B43A566-CC59-413B-A713-A8CC811B9DAC}" type="pres">
      <dgm:prSet presAssocID="{85D42D1E-CAB3-4872-A433-46715AC98CAC}" presName="compositeShape" presStyleCnt="0">
        <dgm:presLayoutVars>
          <dgm:dir/>
          <dgm:resizeHandles/>
        </dgm:presLayoutVars>
      </dgm:prSet>
      <dgm:spPr/>
    </dgm:pt>
    <dgm:pt modelId="{3A52DB61-0795-40C7-9EC4-945E073BCA83}" type="pres">
      <dgm:prSet presAssocID="{85D42D1E-CAB3-4872-A433-46715AC98CAC}" presName="pyramid" presStyleLbl="node1" presStyleIdx="0" presStyleCnt="1"/>
      <dgm:spPr>
        <a:solidFill>
          <a:srgbClr val="8DBE24"/>
        </a:solidFill>
      </dgm:spPr>
    </dgm:pt>
    <dgm:pt modelId="{AF74A75F-6C75-45D9-91EC-00F44FD18F4E}" type="pres">
      <dgm:prSet presAssocID="{85D42D1E-CAB3-4872-A433-46715AC98CAC}" presName="theList" presStyleCnt="0"/>
      <dgm:spPr/>
    </dgm:pt>
    <dgm:pt modelId="{855E88DC-4D33-4415-8DF3-D6BCBF7EA3D9}" type="pres">
      <dgm:prSet presAssocID="{2FEBAC04-BBBA-40C0-BDC3-FFBDCE8996D7}" presName="aNode" presStyleLbl="fgAcc1" presStyleIdx="0" presStyleCnt="3">
        <dgm:presLayoutVars>
          <dgm:bulletEnabled val="1"/>
        </dgm:presLayoutVars>
      </dgm:prSet>
      <dgm:spPr/>
      <dgm:t>
        <a:bodyPr/>
        <a:lstStyle/>
        <a:p>
          <a:endParaRPr lang="nl-BE"/>
        </a:p>
      </dgm:t>
    </dgm:pt>
    <dgm:pt modelId="{F13A47EB-3C39-45C7-A798-2EF5AD88E6C1}" type="pres">
      <dgm:prSet presAssocID="{2FEBAC04-BBBA-40C0-BDC3-FFBDCE8996D7}" presName="aSpace" presStyleCnt="0"/>
      <dgm:spPr/>
    </dgm:pt>
    <dgm:pt modelId="{4F5E7057-6C40-4BF8-95E3-F9398B4AEE92}" type="pres">
      <dgm:prSet presAssocID="{FAD11709-8154-4FA9-A910-2B9734090535}" presName="aNode" presStyleLbl="fgAcc1" presStyleIdx="1" presStyleCnt="3">
        <dgm:presLayoutVars>
          <dgm:bulletEnabled val="1"/>
        </dgm:presLayoutVars>
      </dgm:prSet>
      <dgm:spPr/>
      <dgm:t>
        <a:bodyPr/>
        <a:lstStyle/>
        <a:p>
          <a:endParaRPr lang="nl-BE"/>
        </a:p>
      </dgm:t>
    </dgm:pt>
    <dgm:pt modelId="{AB6A764E-CBA8-4341-96C8-106395F230C6}" type="pres">
      <dgm:prSet presAssocID="{FAD11709-8154-4FA9-A910-2B9734090535}" presName="aSpace" presStyleCnt="0"/>
      <dgm:spPr/>
    </dgm:pt>
    <dgm:pt modelId="{E76B7800-449E-476F-B3E0-00E7A565C2A4}" type="pres">
      <dgm:prSet presAssocID="{5470D63D-B63D-4B76-9E51-6673E034C7AA}" presName="aNode" presStyleLbl="fgAcc1" presStyleIdx="2" presStyleCnt="3" custLinFactNeighborX="1214">
        <dgm:presLayoutVars>
          <dgm:bulletEnabled val="1"/>
        </dgm:presLayoutVars>
      </dgm:prSet>
      <dgm:spPr/>
      <dgm:t>
        <a:bodyPr/>
        <a:lstStyle/>
        <a:p>
          <a:endParaRPr lang="nl-BE"/>
        </a:p>
      </dgm:t>
    </dgm:pt>
    <dgm:pt modelId="{5C42E462-1277-4838-A17F-FEDDBE70B31D}" type="pres">
      <dgm:prSet presAssocID="{5470D63D-B63D-4B76-9E51-6673E034C7AA}" presName="aSpace" presStyleCnt="0"/>
      <dgm:spPr/>
    </dgm:pt>
  </dgm:ptLst>
  <dgm:cxnLst>
    <dgm:cxn modelId="{83404529-95B5-4A86-BE0B-7670D3169040}" srcId="{85D42D1E-CAB3-4872-A433-46715AC98CAC}" destId="{2FEBAC04-BBBA-40C0-BDC3-FFBDCE8996D7}" srcOrd="0" destOrd="0" parTransId="{4A782456-E2D5-43A6-A545-A877B79C64AA}" sibTransId="{389D0484-B35F-4980-82F9-85830FE7D685}"/>
    <dgm:cxn modelId="{59AA7B7E-9CEA-4ECE-90C7-33510CC8EED3}" srcId="{85D42D1E-CAB3-4872-A433-46715AC98CAC}" destId="{FAD11709-8154-4FA9-A910-2B9734090535}" srcOrd="1" destOrd="0" parTransId="{A469EF27-112F-4003-84F1-6962E0C35D6F}" sibTransId="{F430905C-C416-452F-9C28-9E8475EDE22A}"/>
    <dgm:cxn modelId="{C7A6528F-DC7E-42ED-A93E-F5A7828AE957}" type="presOf" srcId="{5470D63D-B63D-4B76-9E51-6673E034C7AA}" destId="{E76B7800-449E-476F-B3E0-00E7A565C2A4}" srcOrd="0" destOrd="0" presId="urn:microsoft.com/office/officeart/2005/8/layout/pyramid2"/>
    <dgm:cxn modelId="{C91FE081-C7E7-46A9-89BA-FA3E046EE417}" type="presOf" srcId="{2FEBAC04-BBBA-40C0-BDC3-FFBDCE8996D7}" destId="{855E88DC-4D33-4415-8DF3-D6BCBF7EA3D9}" srcOrd="0" destOrd="0" presId="urn:microsoft.com/office/officeart/2005/8/layout/pyramid2"/>
    <dgm:cxn modelId="{B615E957-BAC0-4B2E-9348-24FFAC9FCD69}" type="presOf" srcId="{85D42D1E-CAB3-4872-A433-46715AC98CAC}" destId="{8B43A566-CC59-413B-A713-A8CC811B9DAC}" srcOrd="0" destOrd="0" presId="urn:microsoft.com/office/officeart/2005/8/layout/pyramid2"/>
    <dgm:cxn modelId="{D7DF6195-D286-49AD-932C-56BC3D822C66}" type="presOf" srcId="{FAD11709-8154-4FA9-A910-2B9734090535}" destId="{4F5E7057-6C40-4BF8-95E3-F9398B4AEE92}" srcOrd="0" destOrd="0" presId="urn:microsoft.com/office/officeart/2005/8/layout/pyramid2"/>
    <dgm:cxn modelId="{A4CB8C3A-54D3-4E2C-90B3-9F85578C001C}" srcId="{85D42D1E-CAB3-4872-A433-46715AC98CAC}" destId="{5470D63D-B63D-4B76-9E51-6673E034C7AA}" srcOrd="2" destOrd="0" parTransId="{F422A146-F0AE-4CD5-AD76-0F7C06AC05A1}" sibTransId="{135754B6-03C0-4E9B-944A-0AC9F25535A4}"/>
    <dgm:cxn modelId="{FE90265A-5E96-4EA5-904F-3F54BD1FC680}" type="presParOf" srcId="{8B43A566-CC59-413B-A713-A8CC811B9DAC}" destId="{3A52DB61-0795-40C7-9EC4-945E073BCA83}" srcOrd="0" destOrd="0" presId="urn:microsoft.com/office/officeart/2005/8/layout/pyramid2"/>
    <dgm:cxn modelId="{CD0C21E7-29C8-45A4-8102-22255658C35F}" type="presParOf" srcId="{8B43A566-CC59-413B-A713-A8CC811B9DAC}" destId="{AF74A75F-6C75-45D9-91EC-00F44FD18F4E}" srcOrd="1" destOrd="0" presId="urn:microsoft.com/office/officeart/2005/8/layout/pyramid2"/>
    <dgm:cxn modelId="{F6BFF4B4-664E-44ED-9722-002F9BE72437}" type="presParOf" srcId="{AF74A75F-6C75-45D9-91EC-00F44FD18F4E}" destId="{855E88DC-4D33-4415-8DF3-D6BCBF7EA3D9}" srcOrd="0" destOrd="0" presId="urn:microsoft.com/office/officeart/2005/8/layout/pyramid2"/>
    <dgm:cxn modelId="{E14E4AA2-67A0-44A8-A4AE-FB306942C80C}" type="presParOf" srcId="{AF74A75F-6C75-45D9-91EC-00F44FD18F4E}" destId="{F13A47EB-3C39-45C7-A798-2EF5AD88E6C1}" srcOrd="1" destOrd="0" presId="urn:microsoft.com/office/officeart/2005/8/layout/pyramid2"/>
    <dgm:cxn modelId="{6B0E352C-1C8C-44A7-9834-F8E026B122AF}" type="presParOf" srcId="{AF74A75F-6C75-45D9-91EC-00F44FD18F4E}" destId="{4F5E7057-6C40-4BF8-95E3-F9398B4AEE92}" srcOrd="2" destOrd="0" presId="urn:microsoft.com/office/officeart/2005/8/layout/pyramid2"/>
    <dgm:cxn modelId="{1B8358F0-9843-4E52-9511-40AF294375A6}" type="presParOf" srcId="{AF74A75F-6C75-45D9-91EC-00F44FD18F4E}" destId="{AB6A764E-CBA8-4341-96C8-106395F230C6}" srcOrd="3" destOrd="0" presId="urn:microsoft.com/office/officeart/2005/8/layout/pyramid2"/>
    <dgm:cxn modelId="{F13D7C90-EA93-4D74-BB18-F2B22877CD5A}" type="presParOf" srcId="{AF74A75F-6C75-45D9-91EC-00F44FD18F4E}" destId="{E76B7800-449E-476F-B3E0-00E7A565C2A4}" srcOrd="4" destOrd="0" presId="urn:microsoft.com/office/officeart/2005/8/layout/pyramid2"/>
    <dgm:cxn modelId="{CFABEA14-D9F3-464E-9C17-1E370CACBEA7}" type="presParOf" srcId="{AF74A75F-6C75-45D9-91EC-00F44FD18F4E}" destId="{5C42E462-1277-4838-A17F-FEDDBE70B31D}" srcOrd="5" destOrd="0" presId="urn:microsoft.com/office/officeart/2005/8/layout/pyramid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16208D-1A13-4FF6-A3E1-2C4295829887}" type="doc">
      <dgm:prSet loTypeId="urn:microsoft.com/office/officeart/2005/8/layout/funnel1" loCatId="relationship" qsTypeId="urn:microsoft.com/office/officeart/2005/8/quickstyle/simple1#1" qsCatId="simple" csTypeId="urn:microsoft.com/office/officeart/2005/8/colors/accent1_2#1" csCatId="accent1" phldr="1"/>
      <dgm:spPr/>
      <dgm:t>
        <a:bodyPr/>
        <a:lstStyle/>
        <a:p>
          <a:endParaRPr lang="nl-BE"/>
        </a:p>
      </dgm:t>
    </dgm:pt>
    <dgm:pt modelId="{57AF6A9B-8811-4E93-A264-9C7E34A5F130}">
      <dgm:prSet phldrT="[Tekst]"/>
      <dgm:spPr>
        <a:solidFill>
          <a:srgbClr val="8DBE24"/>
        </a:solidFill>
        <a:ln>
          <a:solidFill>
            <a:srgbClr val="8DBE24"/>
          </a:solidFill>
        </a:ln>
      </dgm:spPr>
      <dgm:t>
        <a:bodyPr/>
        <a:lstStyle/>
        <a:p>
          <a:r>
            <a:rPr lang="nl-BE" dirty="0" smtClean="0"/>
            <a:t>Vraagstuk kerkgebruik</a:t>
          </a:r>
          <a:endParaRPr lang="nl-BE" dirty="0"/>
        </a:p>
      </dgm:t>
    </dgm:pt>
    <dgm:pt modelId="{5298C638-F246-4BB0-8E92-AF32A81A2FC6}" type="parTrans" cxnId="{38A21F90-51DD-422E-96D7-C32F56AD80DA}">
      <dgm:prSet/>
      <dgm:spPr/>
      <dgm:t>
        <a:bodyPr/>
        <a:lstStyle/>
        <a:p>
          <a:endParaRPr lang="nl-BE"/>
        </a:p>
      </dgm:t>
    </dgm:pt>
    <dgm:pt modelId="{EABFC844-5831-44AE-A71B-0EDD8AD9E951}" type="sibTrans" cxnId="{38A21F90-51DD-422E-96D7-C32F56AD80DA}">
      <dgm:prSet/>
      <dgm:spPr/>
      <dgm:t>
        <a:bodyPr/>
        <a:lstStyle/>
        <a:p>
          <a:endParaRPr lang="nl-BE"/>
        </a:p>
      </dgm:t>
    </dgm:pt>
    <dgm:pt modelId="{0772F856-9FEF-470E-A40A-8B2A6F64E639}">
      <dgm:prSet phldrT="[Tekst]"/>
      <dgm:spPr>
        <a:solidFill>
          <a:srgbClr val="8DBE24"/>
        </a:solidFill>
        <a:ln>
          <a:solidFill>
            <a:srgbClr val="8DBE24"/>
          </a:solidFill>
        </a:ln>
      </dgm:spPr>
      <dgm:t>
        <a:bodyPr/>
        <a:lstStyle/>
        <a:p>
          <a:r>
            <a:rPr lang="nl-BE" dirty="0" smtClean="0"/>
            <a:t>Vraagstuk woonzorg</a:t>
          </a:r>
          <a:endParaRPr lang="nl-BE" dirty="0"/>
        </a:p>
      </dgm:t>
    </dgm:pt>
    <dgm:pt modelId="{AD025769-3D52-49F7-835C-945429A8257A}" type="parTrans" cxnId="{46BA904D-9460-4111-B0A5-E71148FABEF5}">
      <dgm:prSet/>
      <dgm:spPr/>
      <dgm:t>
        <a:bodyPr/>
        <a:lstStyle/>
        <a:p>
          <a:endParaRPr lang="nl-BE"/>
        </a:p>
      </dgm:t>
    </dgm:pt>
    <dgm:pt modelId="{AFAB69BE-260E-444A-8BE1-2C62F76E6055}" type="sibTrans" cxnId="{46BA904D-9460-4111-B0A5-E71148FABEF5}">
      <dgm:prSet/>
      <dgm:spPr/>
      <dgm:t>
        <a:bodyPr/>
        <a:lstStyle/>
        <a:p>
          <a:endParaRPr lang="nl-BE"/>
        </a:p>
      </dgm:t>
    </dgm:pt>
    <dgm:pt modelId="{DCD9FAE0-6588-4CD5-8E92-6C9C0BC83FE5}">
      <dgm:prSet phldrT="[Tekst]"/>
      <dgm:spPr>
        <a:solidFill>
          <a:srgbClr val="8DBE24"/>
        </a:solidFill>
      </dgm:spPr>
      <dgm:t>
        <a:bodyPr/>
        <a:lstStyle/>
        <a:p>
          <a:r>
            <a:rPr lang="nl-BE" dirty="0" smtClean="0"/>
            <a:t>Vraagstuk onderwijs e.a.</a:t>
          </a:r>
          <a:endParaRPr lang="nl-BE" dirty="0"/>
        </a:p>
      </dgm:t>
    </dgm:pt>
    <dgm:pt modelId="{B05BFFF7-E6A7-4F25-A280-5EE2A946482A}" type="parTrans" cxnId="{9F7BD6E0-D953-40BE-8369-B495E0ACE182}">
      <dgm:prSet/>
      <dgm:spPr/>
      <dgm:t>
        <a:bodyPr/>
        <a:lstStyle/>
        <a:p>
          <a:endParaRPr lang="nl-BE"/>
        </a:p>
      </dgm:t>
    </dgm:pt>
    <dgm:pt modelId="{9539BED8-8C56-432D-8774-01C4D771EFE2}" type="sibTrans" cxnId="{9F7BD6E0-D953-40BE-8369-B495E0ACE182}">
      <dgm:prSet/>
      <dgm:spPr/>
      <dgm:t>
        <a:bodyPr/>
        <a:lstStyle/>
        <a:p>
          <a:endParaRPr lang="nl-BE"/>
        </a:p>
      </dgm:t>
    </dgm:pt>
    <dgm:pt modelId="{FDE07EE4-2A7F-45B4-8EB2-708EC6599709}">
      <dgm:prSet phldrT="[Tekst]" custT="1"/>
      <dgm:spPr/>
      <dgm:t>
        <a:bodyPr/>
        <a:lstStyle/>
        <a:p>
          <a:r>
            <a:rPr lang="nl-BE" sz="1400" b="1" dirty="0" smtClean="0"/>
            <a:t>Duurzaam antwoord </a:t>
          </a:r>
          <a:r>
            <a:rPr lang="nl-BE" sz="1400" dirty="0" smtClean="0"/>
            <a:t>met </a:t>
          </a:r>
        </a:p>
        <a:p>
          <a:r>
            <a:rPr lang="nl-BE" sz="1400" b="1" smtClean="0"/>
            <a:t>maatschappelijke meerwaarde</a:t>
          </a:r>
          <a:endParaRPr lang="nl-BE" sz="1400" b="1" dirty="0"/>
        </a:p>
      </dgm:t>
    </dgm:pt>
    <dgm:pt modelId="{68BBA740-6AD9-47D7-B7CA-055F549282D3}" type="parTrans" cxnId="{0434712B-295E-4D6B-9911-5846E147A327}">
      <dgm:prSet/>
      <dgm:spPr/>
      <dgm:t>
        <a:bodyPr/>
        <a:lstStyle/>
        <a:p>
          <a:endParaRPr lang="nl-BE"/>
        </a:p>
      </dgm:t>
    </dgm:pt>
    <dgm:pt modelId="{84DAF733-A5E8-4ED7-A049-25526D2258E1}" type="sibTrans" cxnId="{0434712B-295E-4D6B-9911-5846E147A327}">
      <dgm:prSet/>
      <dgm:spPr/>
      <dgm:t>
        <a:bodyPr/>
        <a:lstStyle/>
        <a:p>
          <a:endParaRPr lang="nl-BE"/>
        </a:p>
      </dgm:t>
    </dgm:pt>
    <dgm:pt modelId="{E8495F17-B05C-4E9B-ACE4-032689DE7008}" type="pres">
      <dgm:prSet presAssocID="{9216208D-1A13-4FF6-A3E1-2C4295829887}" presName="Name0" presStyleCnt="0">
        <dgm:presLayoutVars>
          <dgm:chMax val="4"/>
          <dgm:resizeHandles val="exact"/>
        </dgm:presLayoutVars>
      </dgm:prSet>
      <dgm:spPr/>
      <dgm:t>
        <a:bodyPr/>
        <a:lstStyle/>
        <a:p>
          <a:endParaRPr lang="nl-BE"/>
        </a:p>
      </dgm:t>
    </dgm:pt>
    <dgm:pt modelId="{31AF0504-7AC8-4B25-BC53-31F757CB208D}" type="pres">
      <dgm:prSet presAssocID="{9216208D-1A13-4FF6-A3E1-2C4295829887}" presName="ellipse" presStyleLbl="trBgShp" presStyleIdx="0" presStyleCnt="1"/>
      <dgm:spPr>
        <a:solidFill>
          <a:srgbClr val="8DBE24">
            <a:alpha val="40000"/>
          </a:srgbClr>
        </a:solidFill>
      </dgm:spPr>
      <dgm:t>
        <a:bodyPr/>
        <a:lstStyle/>
        <a:p>
          <a:endParaRPr lang="nl-NL"/>
        </a:p>
      </dgm:t>
    </dgm:pt>
    <dgm:pt modelId="{27032C8E-E6F6-4BCC-AA5F-8AF466A95B26}" type="pres">
      <dgm:prSet presAssocID="{9216208D-1A13-4FF6-A3E1-2C4295829887}" presName="arrow1" presStyleLbl="fgShp" presStyleIdx="0" presStyleCnt="1"/>
      <dgm:spPr>
        <a:solidFill>
          <a:srgbClr val="8DBE24"/>
        </a:solidFill>
        <a:ln>
          <a:solidFill>
            <a:srgbClr val="8DBE24"/>
          </a:solidFill>
        </a:ln>
      </dgm:spPr>
      <dgm:t>
        <a:bodyPr/>
        <a:lstStyle/>
        <a:p>
          <a:endParaRPr lang="nl-NL"/>
        </a:p>
      </dgm:t>
    </dgm:pt>
    <dgm:pt modelId="{7DD5D864-F7F4-4D35-AD20-F58D73479F6E}" type="pres">
      <dgm:prSet presAssocID="{9216208D-1A13-4FF6-A3E1-2C4295829887}" presName="rectangle" presStyleLbl="revTx" presStyleIdx="0" presStyleCnt="1" custScaleX="182955" custScaleY="64061">
        <dgm:presLayoutVars>
          <dgm:bulletEnabled val="1"/>
        </dgm:presLayoutVars>
      </dgm:prSet>
      <dgm:spPr/>
      <dgm:t>
        <a:bodyPr/>
        <a:lstStyle/>
        <a:p>
          <a:endParaRPr lang="nl-BE"/>
        </a:p>
      </dgm:t>
    </dgm:pt>
    <dgm:pt modelId="{6DE96454-56E6-4278-8EA5-EE7D4A933995}" type="pres">
      <dgm:prSet presAssocID="{0772F856-9FEF-470E-A40A-8B2A6F64E639}" presName="item1" presStyleLbl="node1" presStyleIdx="0" presStyleCnt="3">
        <dgm:presLayoutVars>
          <dgm:bulletEnabled val="1"/>
        </dgm:presLayoutVars>
      </dgm:prSet>
      <dgm:spPr/>
      <dgm:t>
        <a:bodyPr/>
        <a:lstStyle/>
        <a:p>
          <a:endParaRPr lang="nl-BE"/>
        </a:p>
      </dgm:t>
    </dgm:pt>
    <dgm:pt modelId="{454EC074-1830-4C27-873F-B2F4E6984273}" type="pres">
      <dgm:prSet presAssocID="{DCD9FAE0-6588-4CD5-8E92-6C9C0BC83FE5}" presName="item2" presStyleLbl="node1" presStyleIdx="1" presStyleCnt="3">
        <dgm:presLayoutVars>
          <dgm:bulletEnabled val="1"/>
        </dgm:presLayoutVars>
      </dgm:prSet>
      <dgm:spPr/>
      <dgm:t>
        <a:bodyPr/>
        <a:lstStyle/>
        <a:p>
          <a:endParaRPr lang="nl-BE"/>
        </a:p>
      </dgm:t>
    </dgm:pt>
    <dgm:pt modelId="{43FB7590-4DE9-49C3-8A88-2C4ECCF24CCB}" type="pres">
      <dgm:prSet presAssocID="{FDE07EE4-2A7F-45B4-8EB2-708EC6599709}" presName="item3" presStyleLbl="node1" presStyleIdx="2" presStyleCnt="3">
        <dgm:presLayoutVars>
          <dgm:bulletEnabled val="1"/>
        </dgm:presLayoutVars>
      </dgm:prSet>
      <dgm:spPr/>
      <dgm:t>
        <a:bodyPr/>
        <a:lstStyle/>
        <a:p>
          <a:endParaRPr lang="nl-BE"/>
        </a:p>
      </dgm:t>
    </dgm:pt>
    <dgm:pt modelId="{037FF1F9-A310-445D-BADC-8493B8073CA7}" type="pres">
      <dgm:prSet presAssocID="{9216208D-1A13-4FF6-A3E1-2C4295829887}" presName="funnel" presStyleLbl="trAlignAcc1" presStyleIdx="0" presStyleCnt="1" custScaleX="104928" custScaleY="97434"/>
      <dgm:spPr>
        <a:solidFill>
          <a:schemeClr val="bg1">
            <a:alpha val="40000"/>
          </a:schemeClr>
        </a:solidFill>
        <a:ln>
          <a:solidFill>
            <a:srgbClr val="8DBE24"/>
          </a:solidFill>
        </a:ln>
      </dgm:spPr>
      <dgm:t>
        <a:bodyPr/>
        <a:lstStyle/>
        <a:p>
          <a:endParaRPr lang="nl-NL"/>
        </a:p>
      </dgm:t>
    </dgm:pt>
  </dgm:ptLst>
  <dgm:cxnLst>
    <dgm:cxn modelId="{866E4EE5-2D31-450D-9262-3D1C852E0AFE}" type="presOf" srcId="{FDE07EE4-2A7F-45B4-8EB2-708EC6599709}" destId="{7DD5D864-F7F4-4D35-AD20-F58D73479F6E}" srcOrd="0" destOrd="0" presId="urn:microsoft.com/office/officeart/2005/8/layout/funnel1"/>
    <dgm:cxn modelId="{0852B15C-678B-4DBB-B284-7D00DFCAAC3E}" type="presOf" srcId="{DCD9FAE0-6588-4CD5-8E92-6C9C0BC83FE5}" destId="{6DE96454-56E6-4278-8EA5-EE7D4A933995}" srcOrd="0" destOrd="0" presId="urn:microsoft.com/office/officeart/2005/8/layout/funnel1"/>
    <dgm:cxn modelId="{9F7BD6E0-D953-40BE-8369-B495E0ACE182}" srcId="{9216208D-1A13-4FF6-A3E1-2C4295829887}" destId="{DCD9FAE0-6588-4CD5-8E92-6C9C0BC83FE5}" srcOrd="2" destOrd="0" parTransId="{B05BFFF7-E6A7-4F25-A280-5EE2A946482A}" sibTransId="{9539BED8-8C56-432D-8774-01C4D771EFE2}"/>
    <dgm:cxn modelId="{22397748-291C-41E2-80D5-4F72503FD3BD}" type="presOf" srcId="{57AF6A9B-8811-4E93-A264-9C7E34A5F130}" destId="{43FB7590-4DE9-49C3-8A88-2C4ECCF24CCB}" srcOrd="0" destOrd="0" presId="urn:microsoft.com/office/officeart/2005/8/layout/funnel1"/>
    <dgm:cxn modelId="{7CFBB1E5-B78A-4EC5-9478-75C95A2C05D6}" type="presOf" srcId="{0772F856-9FEF-470E-A40A-8B2A6F64E639}" destId="{454EC074-1830-4C27-873F-B2F4E6984273}" srcOrd="0" destOrd="0" presId="urn:microsoft.com/office/officeart/2005/8/layout/funnel1"/>
    <dgm:cxn modelId="{46BA904D-9460-4111-B0A5-E71148FABEF5}" srcId="{9216208D-1A13-4FF6-A3E1-2C4295829887}" destId="{0772F856-9FEF-470E-A40A-8B2A6F64E639}" srcOrd="1" destOrd="0" parTransId="{AD025769-3D52-49F7-835C-945429A8257A}" sibTransId="{AFAB69BE-260E-444A-8BE1-2C62F76E6055}"/>
    <dgm:cxn modelId="{38A21F90-51DD-422E-96D7-C32F56AD80DA}" srcId="{9216208D-1A13-4FF6-A3E1-2C4295829887}" destId="{57AF6A9B-8811-4E93-A264-9C7E34A5F130}" srcOrd="0" destOrd="0" parTransId="{5298C638-F246-4BB0-8E92-AF32A81A2FC6}" sibTransId="{EABFC844-5831-44AE-A71B-0EDD8AD9E951}"/>
    <dgm:cxn modelId="{058BEBC6-AA12-417B-8668-91A7C0CEFFE5}" type="presOf" srcId="{9216208D-1A13-4FF6-A3E1-2C4295829887}" destId="{E8495F17-B05C-4E9B-ACE4-032689DE7008}" srcOrd="0" destOrd="0" presId="urn:microsoft.com/office/officeart/2005/8/layout/funnel1"/>
    <dgm:cxn modelId="{0434712B-295E-4D6B-9911-5846E147A327}" srcId="{9216208D-1A13-4FF6-A3E1-2C4295829887}" destId="{FDE07EE4-2A7F-45B4-8EB2-708EC6599709}" srcOrd="3" destOrd="0" parTransId="{68BBA740-6AD9-47D7-B7CA-055F549282D3}" sibTransId="{84DAF733-A5E8-4ED7-A049-25526D2258E1}"/>
    <dgm:cxn modelId="{8DAEA41C-8E07-48AD-B288-81A412A3D5C3}" type="presParOf" srcId="{E8495F17-B05C-4E9B-ACE4-032689DE7008}" destId="{31AF0504-7AC8-4B25-BC53-31F757CB208D}" srcOrd="0" destOrd="0" presId="urn:microsoft.com/office/officeart/2005/8/layout/funnel1"/>
    <dgm:cxn modelId="{B4D2B490-230C-46DB-B34B-7443E2A162DB}" type="presParOf" srcId="{E8495F17-B05C-4E9B-ACE4-032689DE7008}" destId="{27032C8E-E6F6-4BCC-AA5F-8AF466A95B26}" srcOrd="1" destOrd="0" presId="urn:microsoft.com/office/officeart/2005/8/layout/funnel1"/>
    <dgm:cxn modelId="{9905C5DD-8438-4763-9997-C0F2A4641DCB}" type="presParOf" srcId="{E8495F17-B05C-4E9B-ACE4-032689DE7008}" destId="{7DD5D864-F7F4-4D35-AD20-F58D73479F6E}" srcOrd="2" destOrd="0" presId="urn:microsoft.com/office/officeart/2005/8/layout/funnel1"/>
    <dgm:cxn modelId="{1921C643-538B-4F7D-A317-A3766977EECF}" type="presParOf" srcId="{E8495F17-B05C-4E9B-ACE4-032689DE7008}" destId="{6DE96454-56E6-4278-8EA5-EE7D4A933995}" srcOrd="3" destOrd="0" presId="urn:microsoft.com/office/officeart/2005/8/layout/funnel1"/>
    <dgm:cxn modelId="{468F27C0-88EB-4B05-9189-E5F26DD026A3}" type="presParOf" srcId="{E8495F17-B05C-4E9B-ACE4-032689DE7008}" destId="{454EC074-1830-4C27-873F-B2F4E6984273}" srcOrd="4" destOrd="0" presId="urn:microsoft.com/office/officeart/2005/8/layout/funnel1"/>
    <dgm:cxn modelId="{6FA79094-628C-4854-A618-D97998E138F5}" type="presParOf" srcId="{E8495F17-B05C-4E9B-ACE4-032689DE7008}" destId="{43FB7590-4DE9-49C3-8A88-2C4ECCF24CCB}" srcOrd="5" destOrd="0" presId="urn:microsoft.com/office/officeart/2005/8/layout/funnel1"/>
    <dgm:cxn modelId="{46ED947F-B7DA-460E-AE07-30044E4668F5}" type="presParOf" srcId="{E8495F17-B05C-4E9B-ACE4-032689DE7008}" destId="{037FF1F9-A310-445D-BADC-8493B8073CA7}"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F4E791A-DAA8-4B8C-B1A0-6DAFDE5DC073}"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nl-BE"/>
        </a:p>
      </dgm:t>
    </dgm:pt>
    <dgm:pt modelId="{E89AFABF-1352-4966-BE4E-56B90BD9D777}">
      <dgm:prSet phldrT="[Tekst]"/>
      <dgm:spPr>
        <a:solidFill>
          <a:srgbClr val="92D050"/>
        </a:solidFill>
      </dgm:spPr>
      <dgm:t>
        <a:bodyPr/>
        <a:lstStyle/>
        <a:p>
          <a:r>
            <a:rPr lang="nl-BE" dirty="0" smtClean="0"/>
            <a:t>MVV</a:t>
          </a:r>
        </a:p>
        <a:p>
          <a:r>
            <a:rPr lang="nl-BE" dirty="0" smtClean="0"/>
            <a:t>5D product</a:t>
          </a:r>
          <a:endParaRPr lang="nl-BE" dirty="0"/>
        </a:p>
      </dgm:t>
    </dgm:pt>
    <dgm:pt modelId="{04BFC756-0D65-41FD-8C3F-151E9B30F6F7}" type="parTrans" cxnId="{5862FC81-C827-4EDD-8EF4-FE91C238919A}">
      <dgm:prSet/>
      <dgm:spPr/>
      <dgm:t>
        <a:bodyPr/>
        <a:lstStyle/>
        <a:p>
          <a:endParaRPr lang="nl-BE"/>
        </a:p>
      </dgm:t>
    </dgm:pt>
    <dgm:pt modelId="{4AC68DC2-FC07-44C2-98F6-E659CCC303BC}" type="sibTrans" cxnId="{5862FC81-C827-4EDD-8EF4-FE91C238919A}">
      <dgm:prSet/>
      <dgm:spPr/>
      <dgm:t>
        <a:bodyPr/>
        <a:lstStyle/>
        <a:p>
          <a:endParaRPr lang="nl-BE"/>
        </a:p>
      </dgm:t>
    </dgm:pt>
    <dgm:pt modelId="{4D48746D-7CE4-43C7-AF23-A21F8C45BACC}">
      <dgm:prSet phldrT="[Tekst]" custT="1"/>
      <dgm:spPr/>
      <dgm:t>
        <a:bodyPr/>
        <a:lstStyle/>
        <a:p>
          <a:r>
            <a:rPr lang="nl-BE" sz="1200" dirty="0" smtClean="0"/>
            <a:t>Financ.</a:t>
          </a:r>
        </a:p>
        <a:p>
          <a:r>
            <a:rPr lang="nl-BE" sz="1200" dirty="0" smtClean="0"/>
            <a:t>€</a:t>
          </a:r>
          <a:endParaRPr lang="nl-BE" sz="1200" dirty="0"/>
        </a:p>
      </dgm:t>
    </dgm:pt>
    <dgm:pt modelId="{42021EF6-DF11-46EA-8587-3B4EED3E58A0}" type="parTrans" cxnId="{6BE92869-122D-45F1-9A48-5015E283B3D2}">
      <dgm:prSet/>
      <dgm:spPr/>
      <dgm:t>
        <a:bodyPr/>
        <a:lstStyle/>
        <a:p>
          <a:endParaRPr lang="nl-BE"/>
        </a:p>
      </dgm:t>
    </dgm:pt>
    <dgm:pt modelId="{3C98AE21-70D0-4090-B062-EF1BF5FB08FB}" type="sibTrans" cxnId="{6BE92869-122D-45F1-9A48-5015E283B3D2}">
      <dgm:prSet/>
      <dgm:spPr/>
      <dgm:t>
        <a:bodyPr/>
        <a:lstStyle/>
        <a:p>
          <a:endParaRPr lang="nl-BE"/>
        </a:p>
      </dgm:t>
    </dgm:pt>
    <dgm:pt modelId="{FBB62DBA-6112-4D00-AF32-D2C95F4AF1B5}">
      <dgm:prSet phldrT="[Tekst]" custT="1"/>
      <dgm:spPr/>
      <dgm:t>
        <a:bodyPr/>
        <a:lstStyle/>
        <a:p>
          <a:r>
            <a:rPr lang="nl-BE" sz="1200" dirty="0" smtClean="0"/>
            <a:t>Gebouw</a:t>
          </a:r>
          <a:endParaRPr lang="nl-BE" sz="1200" dirty="0"/>
        </a:p>
      </dgm:t>
    </dgm:pt>
    <dgm:pt modelId="{F9B2C21C-55D2-4653-82BE-764A345E19EE}" type="parTrans" cxnId="{FD4C5B32-D07D-44A5-818D-6B5853DA4523}">
      <dgm:prSet/>
      <dgm:spPr/>
      <dgm:t>
        <a:bodyPr/>
        <a:lstStyle/>
        <a:p>
          <a:endParaRPr lang="nl-BE"/>
        </a:p>
      </dgm:t>
    </dgm:pt>
    <dgm:pt modelId="{4E57504E-16BD-408B-BA59-CABFD5473BB5}" type="sibTrans" cxnId="{FD4C5B32-D07D-44A5-818D-6B5853DA4523}">
      <dgm:prSet/>
      <dgm:spPr/>
      <dgm:t>
        <a:bodyPr/>
        <a:lstStyle/>
        <a:p>
          <a:endParaRPr lang="nl-BE"/>
        </a:p>
      </dgm:t>
    </dgm:pt>
    <dgm:pt modelId="{D6CA2330-3035-4BC2-BD32-6979F64987D7}">
      <dgm:prSet phldrT="[Tekst]" custT="1"/>
      <dgm:spPr/>
      <dgm:t>
        <a:bodyPr/>
        <a:lstStyle/>
        <a:p>
          <a:r>
            <a:rPr lang="nl-BE" sz="1200" dirty="0" smtClean="0"/>
            <a:t>Gebruik</a:t>
          </a:r>
          <a:endParaRPr lang="nl-BE" sz="1200" dirty="0"/>
        </a:p>
      </dgm:t>
    </dgm:pt>
    <dgm:pt modelId="{FF390644-25EA-43D2-8A6C-83B1B510945D}" type="parTrans" cxnId="{51E31DB2-40A3-40AC-8724-0C929C77850F}">
      <dgm:prSet/>
      <dgm:spPr/>
      <dgm:t>
        <a:bodyPr/>
        <a:lstStyle/>
        <a:p>
          <a:endParaRPr lang="nl-BE"/>
        </a:p>
      </dgm:t>
    </dgm:pt>
    <dgm:pt modelId="{FA7110C1-91FD-4897-85CF-9B49EB67B4E1}" type="sibTrans" cxnId="{51E31DB2-40A3-40AC-8724-0C929C77850F}">
      <dgm:prSet/>
      <dgm:spPr/>
      <dgm:t>
        <a:bodyPr/>
        <a:lstStyle/>
        <a:p>
          <a:endParaRPr lang="nl-BE"/>
        </a:p>
      </dgm:t>
    </dgm:pt>
    <dgm:pt modelId="{A5283510-DA41-489A-ADD0-62054446F9F0}">
      <dgm:prSet phldrT="[Tekst]" custT="1"/>
      <dgm:spPr/>
      <dgm:t>
        <a:bodyPr/>
        <a:lstStyle/>
        <a:p>
          <a:r>
            <a:rPr lang="nl-BE" sz="1200" dirty="0" smtClean="0"/>
            <a:t>Maatsch.</a:t>
          </a:r>
        </a:p>
        <a:p>
          <a:r>
            <a:rPr lang="nl-BE" sz="1200" dirty="0" smtClean="0"/>
            <a:t> €</a:t>
          </a:r>
          <a:endParaRPr lang="nl-BE" sz="1200" dirty="0"/>
        </a:p>
      </dgm:t>
    </dgm:pt>
    <dgm:pt modelId="{F5CCD54C-1575-4019-98FC-E2CEC76EFB8F}" type="parTrans" cxnId="{130EF39D-D642-4D18-8851-3284E933BE08}">
      <dgm:prSet/>
      <dgm:spPr/>
      <dgm:t>
        <a:bodyPr/>
        <a:lstStyle/>
        <a:p>
          <a:endParaRPr lang="nl-BE"/>
        </a:p>
      </dgm:t>
    </dgm:pt>
    <dgm:pt modelId="{F6D969C2-B56E-42E1-884A-744F58274EAC}" type="sibTrans" cxnId="{130EF39D-D642-4D18-8851-3284E933BE08}">
      <dgm:prSet/>
      <dgm:spPr/>
      <dgm:t>
        <a:bodyPr/>
        <a:lstStyle/>
        <a:p>
          <a:endParaRPr lang="nl-BE"/>
        </a:p>
      </dgm:t>
    </dgm:pt>
    <dgm:pt modelId="{2529904B-70DF-4DD3-A0BE-BF18C0967551}">
      <dgm:prSet phldrT="[Tekst]" custT="1"/>
      <dgm:spPr/>
      <dgm:t>
        <a:bodyPr/>
        <a:lstStyle/>
        <a:p>
          <a:r>
            <a:rPr lang="nl-BE" sz="1200" dirty="0" smtClean="0"/>
            <a:t>Grond</a:t>
          </a:r>
          <a:endParaRPr lang="nl-BE" sz="1200" dirty="0"/>
        </a:p>
      </dgm:t>
    </dgm:pt>
    <dgm:pt modelId="{335BE466-BB84-4A57-B22E-619D338E8906}" type="parTrans" cxnId="{64D38B15-10A9-4395-9D76-40EA4A041553}">
      <dgm:prSet/>
      <dgm:spPr/>
      <dgm:t>
        <a:bodyPr/>
        <a:lstStyle/>
        <a:p>
          <a:endParaRPr lang="nl-BE"/>
        </a:p>
      </dgm:t>
    </dgm:pt>
    <dgm:pt modelId="{46CBA9F2-E68D-4F35-9519-215144C012C5}" type="sibTrans" cxnId="{64D38B15-10A9-4395-9D76-40EA4A041553}">
      <dgm:prSet/>
      <dgm:spPr/>
      <dgm:t>
        <a:bodyPr/>
        <a:lstStyle/>
        <a:p>
          <a:endParaRPr lang="nl-BE"/>
        </a:p>
      </dgm:t>
    </dgm:pt>
    <dgm:pt modelId="{C9A00A14-119D-485E-B910-876D506EF775}" type="pres">
      <dgm:prSet presAssocID="{9F4E791A-DAA8-4B8C-B1A0-6DAFDE5DC073}" presName="Name0" presStyleCnt="0">
        <dgm:presLayoutVars>
          <dgm:chMax val="1"/>
          <dgm:chPref val="1"/>
          <dgm:dir/>
          <dgm:animOne val="branch"/>
          <dgm:animLvl val="lvl"/>
        </dgm:presLayoutVars>
      </dgm:prSet>
      <dgm:spPr/>
      <dgm:t>
        <a:bodyPr/>
        <a:lstStyle/>
        <a:p>
          <a:endParaRPr lang="nl-BE"/>
        </a:p>
      </dgm:t>
    </dgm:pt>
    <dgm:pt modelId="{B5C561F4-E1F6-4DBC-86FC-342EF6F3426C}" type="pres">
      <dgm:prSet presAssocID="{E89AFABF-1352-4966-BE4E-56B90BD9D777}" presName="singleCycle" presStyleCnt="0"/>
      <dgm:spPr/>
    </dgm:pt>
    <dgm:pt modelId="{3198EE44-16CF-40D5-A65A-DF77400BB279}" type="pres">
      <dgm:prSet presAssocID="{E89AFABF-1352-4966-BE4E-56B90BD9D777}" presName="singleCenter" presStyleLbl="node1" presStyleIdx="0" presStyleCnt="6" custScaleX="113180" custScaleY="104784">
        <dgm:presLayoutVars>
          <dgm:chMax val="7"/>
          <dgm:chPref val="7"/>
        </dgm:presLayoutVars>
      </dgm:prSet>
      <dgm:spPr/>
      <dgm:t>
        <a:bodyPr/>
        <a:lstStyle/>
        <a:p>
          <a:endParaRPr lang="nl-BE"/>
        </a:p>
      </dgm:t>
    </dgm:pt>
    <dgm:pt modelId="{95B634CE-EF75-46B2-8BE6-345360567334}" type="pres">
      <dgm:prSet presAssocID="{F9B2C21C-55D2-4653-82BE-764A345E19EE}" presName="Name56" presStyleLbl="parChTrans1D2" presStyleIdx="0" presStyleCnt="5"/>
      <dgm:spPr/>
      <dgm:t>
        <a:bodyPr/>
        <a:lstStyle/>
        <a:p>
          <a:endParaRPr lang="nl-BE"/>
        </a:p>
      </dgm:t>
    </dgm:pt>
    <dgm:pt modelId="{7E266188-8500-444E-90AC-98DF0FCFD426}" type="pres">
      <dgm:prSet presAssocID="{FBB62DBA-6112-4D00-AF32-D2C95F4AF1B5}" presName="text0" presStyleLbl="node1" presStyleIdx="1" presStyleCnt="6" custScaleX="116017" custScaleY="110008" custRadScaleRad="92851">
        <dgm:presLayoutVars>
          <dgm:bulletEnabled val="1"/>
        </dgm:presLayoutVars>
      </dgm:prSet>
      <dgm:spPr/>
      <dgm:t>
        <a:bodyPr/>
        <a:lstStyle/>
        <a:p>
          <a:endParaRPr lang="nl-BE"/>
        </a:p>
      </dgm:t>
    </dgm:pt>
    <dgm:pt modelId="{F849999F-D9A2-46A8-8B33-38838A086851}" type="pres">
      <dgm:prSet presAssocID="{FF390644-25EA-43D2-8A6C-83B1B510945D}" presName="Name56" presStyleLbl="parChTrans1D2" presStyleIdx="1" presStyleCnt="5"/>
      <dgm:spPr/>
      <dgm:t>
        <a:bodyPr/>
        <a:lstStyle/>
        <a:p>
          <a:endParaRPr lang="nl-BE"/>
        </a:p>
      </dgm:t>
    </dgm:pt>
    <dgm:pt modelId="{A1FD57C7-B3BF-4684-B5C7-8B4FE2E62037}" type="pres">
      <dgm:prSet presAssocID="{D6CA2330-3035-4BC2-BD32-6979F64987D7}" presName="text0" presStyleLbl="node1" presStyleIdx="2" presStyleCnt="6" custScaleX="117600" custScaleY="111259">
        <dgm:presLayoutVars>
          <dgm:bulletEnabled val="1"/>
        </dgm:presLayoutVars>
      </dgm:prSet>
      <dgm:spPr/>
      <dgm:t>
        <a:bodyPr/>
        <a:lstStyle/>
        <a:p>
          <a:endParaRPr lang="nl-BE"/>
        </a:p>
      </dgm:t>
    </dgm:pt>
    <dgm:pt modelId="{7C24C429-87EC-4496-B05C-1FFF09BCB94D}" type="pres">
      <dgm:prSet presAssocID="{F5CCD54C-1575-4019-98FC-E2CEC76EFB8F}" presName="Name56" presStyleLbl="parChTrans1D2" presStyleIdx="2" presStyleCnt="5"/>
      <dgm:spPr/>
      <dgm:t>
        <a:bodyPr/>
        <a:lstStyle/>
        <a:p>
          <a:endParaRPr lang="nl-BE"/>
        </a:p>
      </dgm:t>
    </dgm:pt>
    <dgm:pt modelId="{50985554-ADD1-46F1-B593-E811248D856A}" type="pres">
      <dgm:prSet presAssocID="{A5283510-DA41-489A-ADD0-62054446F9F0}" presName="text0" presStyleLbl="node1" presStyleIdx="3" presStyleCnt="6" custScaleX="117600" custScaleY="111259" custRadScaleRad="112971" custRadScaleInc="11180">
        <dgm:presLayoutVars>
          <dgm:bulletEnabled val="1"/>
        </dgm:presLayoutVars>
      </dgm:prSet>
      <dgm:spPr/>
      <dgm:t>
        <a:bodyPr/>
        <a:lstStyle/>
        <a:p>
          <a:endParaRPr lang="nl-BE"/>
        </a:p>
      </dgm:t>
    </dgm:pt>
    <dgm:pt modelId="{F43EE484-BD3A-45A0-A7F4-0B3F1A3B830F}" type="pres">
      <dgm:prSet presAssocID="{42021EF6-DF11-46EA-8587-3B4EED3E58A0}" presName="Name56" presStyleLbl="parChTrans1D2" presStyleIdx="3" presStyleCnt="5"/>
      <dgm:spPr/>
      <dgm:t>
        <a:bodyPr/>
        <a:lstStyle/>
        <a:p>
          <a:endParaRPr lang="nl-BE"/>
        </a:p>
      </dgm:t>
    </dgm:pt>
    <dgm:pt modelId="{D47C9200-6E9D-4759-A905-CDF3413B5CB8}" type="pres">
      <dgm:prSet presAssocID="{4D48746D-7CE4-43C7-AF23-A21F8C45BACC}" presName="text0" presStyleLbl="node1" presStyleIdx="4" presStyleCnt="6" custScaleX="117600" custScaleY="111259" custRadScaleRad="116647" custRadScaleInc="-4729">
        <dgm:presLayoutVars>
          <dgm:bulletEnabled val="1"/>
        </dgm:presLayoutVars>
      </dgm:prSet>
      <dgm:spPr/>
      <dgm:t>
        <a:bodyPr/>
        <a:lstStyle/>
        <a:p>
          <a:endParaRPr lang="nl-BE"/>
        </a:p>
      </dgm:t>
    </dgm:pt>
    <dgm:pt modelId="{9AECEA14-5CED-461B-8CCE-01DBC0D02BF0}" type="pres">
      <dgm:prSet presAssocID="{335BE466-BB84-4A57-B22E-619D338E8906}" presName="Name56" presStyleLbl="parChTrans1D2" presStyleIdx="4" presStyleCnt="5"/>
      <dgm:spPr/>
      <dgm:t>
        <a:bodyPr/>
        <a:lstStyle/>
        <a:p>
          <a:endParaRPr lang="nl-BE"/>
        </a:p>
      </dgm:t>
    </dgm:pt>
    <dgm:pt modelId="{E2908A41-7B76-4F07-B4E3-C1C4DF29EC00}" type="pres">
      <dgm:prSet presAssocID="{2529904B-70DF-4DD3-A0BE-BF18C0967551}" presName="text0" presStyleLbl="node1" presStyleIdx="5" presStyleCnt="6" custScaleX="117600" custScaleY="111259">
        <dgm:presLayoutVars>
          <dgm:bulletEnabled val="1"/>
        </dgm:presLayoutVars>
      </dgm:prSet>
      <dgm:spPr/>
      <dgm:t>
        <a:bodyPr/>
        <a:lstStyle/>
        <a:p>
          <a:endParaRPr lang="nl-BE"/>
        </a:p>
      </dgm:t>
    </dgm:pt>
  </dgm:ptLst>
  <dgm:cxnLst>
    <dgm:cxn modelId="{5862FC81-C827-4EDD-8EF4-FE91C238919A}" srcId="{9F4E791A-DAA8-4B8C-B1A0-6DAFDE5DC073}" destId="{E89AFABF-1352-4966-BE4E-56B90BD9D777}" srcOrd="0" destOrd="0" parTransId="{04BFC756-0D65-41FD-8C3F-151E9B30F6F7}" sibTransId="{4AC68DC2-FC07-44C2-98F6-E659CCC303BC}"/>
    <dgm:cxn modelId="{64D38B15-10A9-4395-9D76-40EA4A041553}" srcId="{E89AFABF-1352-4966-BE4E-56B90BD9D777}" destId="{2529904B-70DF-4DD3-A0BE-BF18C0967551}" srcOrd="4" destOrd="0" parTransId="{335BE466-BB84-4A57-B22E-619D338E8906}" sibTransId="{46CBA9F2-E68D-4F35-9519-215144C012C5}"/>
    <dgm:cxn modelId="{879BF8B8-50C1-4F6E-AA7D-CEB1AA523CD7}" type="presOf" srcId="{335BE466-BB84-4A57-B22E-619D338E8906}" destId="{9AECEA14-5CED-461B-8CCE-01DBC0D02BF0}" srcOrd="0" destOrd="0" presId="urn:microsoft.com/office/officeart/2008/layout/RadialCluster"/>
    <dgm:cxn modelId="{A8F8EE3A-A71F-4401-901F-9448541D4EC2}" type="presOf" srcId="{FBB62DBA-6112-4D00-AF32-D2C95F4AF1B5}" destId="{7E266188-8500-444E-90AC-98DF0FCFD426}" srcOrd="0" destOrd="0" presId="urn:microsoft.com/office/officeart/2008/layout/RadialCluster"/>
    <dgm:cxn modelId="{1CCAB931-1932-424D-B938-833486ED1581}" type="presOf" srcId="{F5CCD54C-1575-4019-98FC-E2CEC76EFB8F}" destId="{7C24C429-87EC-4496-B05C-1FFF09BCB94D}" srcOrd="0" destOrd="0" presId="urn:microsoft.com/office/officeart/2008/layout/RadialCluster"/>
    <dgm:cxn modelId="{130EF39D-D642-4D18-8851-3284E933BE08}" srcId="{E89AFABF-1352-4966-BE4E-56B90BD9D777}" destId="{A5283510-DA41-489A-ADD0-62054446F9F0}" srcOrd="2" destOrd="0" parTransId="{F5CCD54C-1575-4019-98FC-E2CEC76EFB8F}" sibTransId="{F6D969C2-B56E-42E1-884A-744F58274EAC}"/>
    <dgm:cxn modelId="{9655BDFF-DBAC-47B4-A488-CBCA91871D97}" type="presOf" srcId="{E89AFABF-1352-4966-BE4E-56B90BD9D777}" destId="{3198EE44-16CF-40D5-A65A-DF77400BB279}" srcOrd="0" destOrd="0" presId="urn:microsoft.com/office/officeart/2008/layout/RadialCluster"/>
    <dgm:cxn modelId="{C53DDB10-DA36-4E11-8A8B-742AC4D99C20}" type="presOf" srcId="{A5283510-DA41-489A-ADD0-62054446F9F0}" destId="{50985554-ADD1-46F1-B593-E811248D856A}" srcOrd="0" destOrd="0" presId="urn:microsoft.com/office/officeart/2008/layout/RadialCluster"/>
    <dgm:cxn modelId="{DADBE404-C713-44F1-A03E-AD3923950A11}" type="presOf" srcId="{F9B2C21C-55D2-4653-82BE-764A345E19EE}" destId="{95B634CE-EF75-46B2-8BE6-345360567334}" srcOrd="0" destOrd="0" presId="urn:microsoft.com/office/officeart/2008/layout/RadialCluster"/>
    <dgm:cxn modelId="{ABBC70D1-FB03-4D15-84CA-FF625EA3B145}" type="presOf" srcId="{2529904B-70DF-4DD3-A0BE-BF18C0967551}" destId="{E2908A41-7B76-4F07-B4E3-C1C4DF29EC00}" srcOrd="0" destOrd="0" presId="urn:microsoft.com/office/officeart/2008/layout/RadialCluster"/>
    <dgm:cxn modelId="{6BE92869-122D-45F1-9A48-5015E283B3D2}" srcId="{E89AFABF-1352-4966-BE4E-56B90BD9D777}" destId="{4D48746D-7CE4-43C7-AF23-A21F8C45BACC}" srcOrd="3" destOrd="0" parTransId="{42021EF6-DF11-46EA-8587-3B4EED3E58A0}" sibTransId="{3C98AE21-70D0-4090-B062-EF1BF5FB08FB}"/>
    <dgm:cxn modelId="{FEF58C8F-1595-4366-98E8-D094579210CC}" type="presOf" srcId="{FF390644-25EA-43D2-8A6C-83B1B510945D}" destId="{F849999F-D9A2-46A8-8B33-38838A086851}" srcOrd="0" destOrd="0" presId="urn:microsoft.com/office/officeart/2008/layout/RadialCluster"/>
    <dgm:cxn modelId="{0528C5A2-FDC8-471F-A5D3-DD1365756635}" type="presOf" srcId="{9F4E791A-DAA8-4B8C-B1A0-6DAFDE5DC073}" destId="{C9A00A14-119D-485E-B910-876D506EF775}" srcOrd="0" destOrd="0" presId="urn:microsoft.com/office/officeart/2008/layout/RadialCluster"/>
    <dgm:cxn modelId="{F843A65C-4709-4A6E-9CEB-E66B82DDE173}" type="presOf" srcId="{42021EF6-DF11-46EA-8587-3B4EED3E58A0}" destId="{F43EE484-BD3A-45A0-A7F4-0B3F1A3B830F}" srcOrd="0" destOrd="0" presId="urn:microsoft.com/office/officeart/2008/layout/RadialCluster"/>
    <dgm:cxn modelId="{A79C3619-758D-40C1-825E-A3D1285F7E19}" type="presOf" srcId="{4D48746D-7CE4-43C7-AF23-A21F8C45BACC}" destId="{D47C9200-6E9D-4759-A905-CDF3413B5CB8}" srcOrd="0" destOrd="0" presId="urn:microsoft.com/office/officeart/2008/layout/RadialCluster"/>
    <dgm:cxn modelId="{F4A81C7B-54E4-4BA3-BAB6-601BE6DF0CD8}" type="presOf" srcId="{D6CA2330-3035-4BC2-BD32-6979F64987D7}" destId="{A1FD57C7-B3BF-4684-B5C7-8B4FE2E62037}" srcOrd="0" destOrd="0" presId="urn:microsoft.com/office/officeart/2008/layout/RadialCluster"/>
    <dgm:cxn modelId="{51E31DB2-40A3-40AC-8724-0C929C77850F}" srcId="{E89AFABF-1352-4966-BE4E-56B90BD9D777}" destId="{D6CA2330-3035-4BC2-BD32-6979F64987D7}" srcOrd="1" destOrd="0" parTransId="{FF390644-25EA-43D2-8A6C-83B1B510945D}" sibTransId="{FA7110C1-91FD-4897-85CF-9B49EB67B4E1}"/>
    <dgm:cxn modelId="{FD4C5B32-D07D-44A5-818D-6B5853DA4523}" srcId="{E89AFABF-1352-4966-BE4E-56B90BD9D777}" destId="{FBB62DBA-6112-4D00-AF32-D2C95F4AF1B5}" srcOrd="0" destOrd="0" parTransId="{F9B2C21C-55D2-4653-82BE-764A345E19EE}" sibTransId="{4E57504E-16BD-408B-BA59-CABFD5473BB5}"/>
    <dgm:cxn modelId="{9DCC2AEB-F32D-4722-9249-B8707AE0EBBC}" type="presParOf" srcId="{C9A00A14-119D-485E-B910-876D506EF775}" destId="{B5C561F4-E1F6-4DBC-86FC-342EF6F3426C}" srcOrd="0" destOrd="0" presId="urn:microsoft.com/office/officeart/2008/layout/RadialCluster"/>
    <dgm:cxn modelId="{33926A17-AE3D-4CB3-9EEA-90C6C812887A}" type="presParOf" srcId="{B5C561F4-E1F6-4DBC-86FC-342EF6F3426C}" destId="{3198EE44-16CF-40D5-A65A-DF77400BB279}" srcOrd="0" destOrd="0" presId="urn:microsoft.com/office/officeart/2008/layout/RadialCluster"/>
    <dgm:cxn modelId="{58EEA378-21B6-4000-BA46-5702CF28B05D}" type="presParOf" srcId="{B5C561F4-E1F6-4DBC-86FC-342EF6F3426C}" destId="{95B634CE-EF75-46B2-8BE6-345360567334}" srcOrd="1" destOrd="0" presId="urn:microsoft.com/office/officeart/2008/layout/RadialCluster"/>
    <dgm:cxn modelId="{978861DA-3BFB-4933-B9A6-EC54C6E03EF9}" type="presParOf" srcId="{B5C561F4-E1F6-4DBC-86FC-342EF6F3426C}" destId="{7E266188-8500-444E-90AC-98DF0FCFD426}" srcOrd="2" destOrd="0" presId="urn:microsoft.com/office/officeart/2008/layout/RadialCluster"/>
    <dgm:cxn modelId="{963B95CA-0272-46B9-B102-288819E58542}" type="presParOf" srcId="{B5C561F4-E1F6-4DBC-86FC-342EF6F3426C}" destId="{F849999F-D9A2-46A8-8B33-38838A086851}" srcOrd="3" destOrd="0" presId="urn:microsoft.com/office/officeart/2008/layout/RadialCluster"/>
    <dgm:cxn modelId="{6A1B317E-4DC4-4DDA-BE5E-3EF86EE6FC69}" type="presParOf" srcId="{B5C561F4-E1F6-4DBC-86FC-342EF6F3426C}" destId="{A1FD57C7-B3BF-4684-B5C7-8B4FE2E62037}" srcOrd="4" destOrd="0" presId="urn:microsoft.com/office/officeart/2008/layout/RadialCluster"/>
    <dgm:cxn modelId="{0C2DF02A-25A9-4173-B36C-ABDF6E6DFFFB}" type="presParOf" srcId="{B5C561F4-E1F6-4DBC-86FC-342EF6F3426C}" destId="{7C24C429-87EC-4496-B05C-1FFF09BCB94D}" srcOrd="5" destOrd="0" presId="urn:microsoft.com/office/officeart/2008/layout/RadialCluster"/>
    <dgm:cxn modelId="{461C70AB-3610-4626-90B1-88699A0B878A}" type="presParOf" srcId="{B5C561F4-E1F6-4DBC-86FC-342EF6F3426C}" destId="{50985554-ADD1-46F1-B593-E811248D856A}" srcOrd="6" destOrd="0" presId="urn:microsoft.com/office/officeart/2008/layout/RadialCluster"/>
    <dgm:cxn modelId="{1015BEF5-AE78-4F68-AC52-30E6F96A9736}" type="presParOf" srcId="{B5C561F4-E1F6-4DBC-86FC-342EF6F3426C}" destId="{F43EE484-BD3A-45A0-A7F4-0B3F1A3B830F}" srcOrd="7" destOrd="0" presId="urn:microsoft.com/office/officeart/2008/layout/RadialCluster"/>
    <dgm:cxn modelId="{02ECEC99-4835-44FE-94B4-0781B3E9991B}" type="presParOf" srcId="{B5C561F4-E1F6-4DBC-86FC-342EF6F3426C}" destId="{D47C9200-6E9D-4759-A905-CDF3413B5CB8}" srcOrd="8" destOrd="0" presId="urn:microsoft.com/office/officeart/2008/layout/RadialCluster"/>
    <dgm:cxn modelId="{05B03B78-B6FB-4EC2-8CC2-F5577FA32263}" type="presParOf" srcId="{B5C561F4-E1F6-4DBC-86FC-342EF6F3426C}" destId="{9AECEA14-5CED-461B-8CCE-01DBC0D02BF0}" srcOrd="9" destOrd="0" presId="urn:microsoft.com/office/officeart/2008/layout/RadialCluster"/>
    <dgm:cxn modelId="{138E4D86-7B14-48A6-B209-C47DDFB9A8F6}" type="presParOf" srcId="{B5C561F4-E1F6-4DBC-86FC-342EF6F3426C}" destId="{E2908A41-7B76-4F07-B4E3-C1C4DF29EC00}"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4E791A-DAA8-4B8C-B1A0-6DAFDE5DC073}"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nl-BE"/>
        </a:p>
      </dgm:t>
    </dgm:pt>
    <dgm:pt modelId="{E89AFABF-1352-4966-BE4E-56B90BD9D777}">
      <dgm:prSet phldrT="[Tekst]"/>
      <dgm:spPr>
        <a:solidFill>
          <a:srgbClr val="92D050"/>
        </a:solidFill>
      </dgm:spPr>
      <dgm:t>
        <a:bodyPr/>
        <a:lstStyle/>
        <a:p>
          <a:r>
            <a:rPr lang="nl-BE" dirty="0" smtClean="0"/>
            <a:t>?</a:t>
          </a:r>
        </a:p>
        <a:p>
          <a:r>
            <a:rPr lang="nl-BE" dirty="0" smtClean="0"/>
            <a:t>4D</a:t>
          </a:r>
        </a:p>
      </dgm:t>
    </dgm:pt>
    <dgm:pt modelId="{04BFC756-0D65-41FD-8C3F-151E9B30F6F7}" type="parTrans" cxnId="{5862FC81-C827-4EDD-8EF4-FE91C238919A}">
      <dgm:prSet/>
      <dgm:spPr/>
      <dgm:t>
        <a:bodyPr/>
        <a:lstStyle/>
        <a:p>
          <a:endParaRPr lang="nl-BE"/>
        </a:p>
      </dgm:t>
    </dgm:pt>
    <dgm:pt modelId="{4AC68DC2-FC07-44C2-98F6-E659CCC303BC}" type="sibTrans" cxnId="{5862FC81-C827-4EDD-8EF4-FE91C238919A}">
      <dgm:prSet/>
      <dgm:spPr/>
      <dgm:t>
        <a:bodyPr/>
        <a:lstStyle/>
        <a:p>
          <a:endParaRPr lang="nl-BE"/>
        </a:p>
      </dgm:t>
    </dgm:pt>
    <dgm:pt modelId="{4D48746D-7CE4-43C7-AF23-A21F8C45BACC}">
      <dgm:prSet phldrT="[Tekst]" custT="1"/>
      <dgm:spPr/>
      <dgm:t>
        <a:bodyPr/>
        <a:lstStyle/>
        <a:p>
          <a:r>
            <a:rPr lang="nl-BE" sz="1200" dirty="0" smtClean="0"/>
            <a:t>Financ.</a:t>
          </a:r>
        </a:p>
        <a:p>
          <a:r>
            <a:rPr lang="nl-BE" sz="1200" dirty="0" smtClean="0"/>
            <a:t>€</a:t>
          </a:r>
          <a:endParaRPr lang="nl-BE" sz="1200" dirty="0"/>
        </a:p>
      </dgm:t>
    </dgm:pt>
    <dgm:pt modelId="{42021EF6-DF11-46EA-8587-3B4EED3E58A0}" type="parTrans" cxnId="{6BE92869-122D-45F1-9A48-5015E283B3D2}">
      <dgm:prSet/>
      <dgm:spPr/>
      <dgm:t>
        <a:bodyPr/>
        <a:lstStyle/>
        <a:p>
          <a:endParaRPr lang="nl-BE"/>
        </a:p>
      </dgm:t>
    </dgm:pt>
    <dgm:pt modelId="{3C98AE21-70D0-4090-B062-EF1BF5FB08FB}" type="sibTrans" cxnId="{6BE92869-122D-45F1-9A48-5015E283B3D2}">
      <dgm:prSet/>
      <dgm:spPr/>
      <dgm:t>
        <a:bodyPr/>
        <a:lstStyle/>
        <a:p>
          <a:endParaRPr lang="nl-BE"/>
        </a:p>
      </dgm:t>
    </dgm:pt>
    <dgm:pt modelId="{FBB62DBA-6112-4D00-AF32-D2C95F4AF1B5}">
      <dgm:prSet phldrT="[Tekst]" custT="1"/>
      <dgm:spPr/>
      <dgm:t>
        <a:bodyPr/>
        <a:lstStyle/>
        <a:p>
          <a:r>
            <a:rPr lang="nl-BE" sz="1200" dirty="0" smtClean="0"/>
            <a:t>Gebouw</a:t>
          </a:r>
          <a:endParaRPr lang="nl-BE" sz="1200" dirty="0"/>
        </a:p>
      </dgm:t>
    </dgm:pt>
    <dgm:pt modelId="{F9B2C21C-55D2-4653-82BE-764A345E19EE}" type="parTrans" cxnId="{FD4C5B32-D07D-44A5-818D-6B5853DA4523}">
      <dgm:prSet/>
      <dgm:spPr/>
      <dgm:t>
        <a:bodyPr/>
        <a:lstStyle/>
        <a:p>
          <a:endParaRPr lang="nl-BE"/>
        </a:p>
      </dgm:t>
    </dgm:pt>
    <dgm:pt modelId="{4E57504E-16BD-408B-BA59-CABFD5473BB5}" type="sibTrans" cxnId="{FD4C5B32-D07D-44A5-818D-6B5853DA4523}">
      <dgm:prSet/>
      <dgm:spPr/>
      <dgm:t>
        <a:bodyPr/>
        <a:lstStyle/>
        <a:p>
          <a:endParaRPr lang="nl-BE"/>
        </a:p>
      </dgm:t>
    </dgm:pt>
    <dgm:pt modelId="{D6CA2330-3035-4BC2-BD32-6979F64987D7}">
      <dgm:prSet phldrT="[Tekst]" custT="1"/>
      <dgm:spPr/>
      <dgm:t>
        <a:bodyPr/>
        <a:lstStyle/>
        <a:p>
          <a:r>
            <a:rPr lang="nl-BE" sz="1200" dirty="0" smtClean="0"/>
            <a:t>Gebruik</a:t>
          </a:r>
          <a:endParaRPr lang="nl-BE" sz="1200" dirty="0"/>
        </a:p>
      </dgm:t>
    </dgm:pt>
    <dgm:pt modelId="{FF390644-25EA-43D2-8A6C-83B1B510945D}" type="parTrans" cxnId="{51E31DB2-40A3-40AC-8724-0C929C77850F}">
      <dgm:prSet/>
      <dgm:spPr/>
      <dgm:t>
        <a:bodyPr/>
        <a:lstStyle/>
        <a:p>
          <a:endParaRPr lang="nl-BE"/>
        </a:p>
      </dgm:t>
    </dgm:pt>
    <dgm:pt modelId="{FA7110C1-91FD-4897-85CF-9B49EB67B4E1}" type="sibTrans" cxnId="{51E31DB2-40A3-40AC-8724-0C929C77850F}">
      <dgm:prSet/>
      <dgm:spPr/>
      <dgm:t>
        <a:bodyPr/>
        <a:lstStyle/>
        <a:p>
          <a:endParaRPr lang="nl-BE"/>
        </a:p>
      </dgm:t>
    </dgm:pt>
    <dgm:pt modelId="{A5283510-DA41-489A-ADD0-62054446F9F0}">
      <dgm:prSet phldrT="[Tekst]" custT="1"/>
      <dgm:spPr/>
      <dgm:t>
        <a:bodyPr/>
        <a:lstStyle/>
        <a:p>
          <a:r>
            <a:rPr lang="nl-BE" sz="1200" dirty="0" smtClean="0"/>
            <a:t>Maatsch.</a:t>
          </a:r>
        </a:p>
        <a:p>
          <a:r>
            <a:rPr lang="nl-BE" sz="1200" dirty="0" smtClean="0"/>
            <a:t> €</a:t>
          </a:r>
          <a:endParaRPr lang="nl-BE" sz="1200" dirty="0"/>
        </a:p>
      </dgm:t>
    </dgm:pt>
    <dgm:pt modelId="{F5CCD54C-1575-4019-98FC-E2CEC76EFB8F}" type="parTrans" cxnId="{130EF39D-D642-4D18-8851-3284E933BE08}">
      <dgm:prSet/>
      <dgm:spPr/>
      <dgm:t>
        <a:bodyPr/>
        <a:lstStyle/>
        <a:p>
          <a:endParaRPr lang="nl-BE"/>
        </a:p>
      </dgm:t>
    </dgm:pt>
    <dgm:pt modelId="{F6D969C2-B56E-42E1-884A-744F58274EAC}" type="sibTrans" cxnId="{130EF39D-D642-4D18-8851-3284E933BE08}">
      <dgm:prSet/>
      <dgm:spPr/>
      <dgm:t>
        <a:bodyPr/>
        <a:lstStyle/>
        <a:p>
          <a:endParaRPr lang="nl-BE"/>
        </a:p>
      </dgm:t>
    </dgm:pt>
    <dgm:pt modelId="{2529904B-70DF-4DD3-A0BE-BF18C0967551}">
      <dgm:prSet phldrT="[Tekst]" custT="1"/>
      <dgm:spPr/>
      <dgm:t>
        <a:bodyPr/>
        <a:lstStyle/>
        <a:p>
          <a:r>
            <a:rPr lang="nl-BE" sz="1200" dirty="0" smtClean="0"/>
            <a:t>Grond</a:t>
          </a:r>
          <a:endParaRPr lang="nl-BE" sz="1200" dirty="0"/>
        </a:p>
      </dgm:t>
    </dgm:pt>
    <dgm:pt modelId="{335BE466-BB84-4A57-B22E-619D338E8906}" type="parTrans" cxnId="{64D38B15-10A9-4395-9D76-40EA4A041553}">
      <dgm:prSet/>
      <dgm:spPr/>
      <dgm:t>
        <a:bodyPr/>
        <a:lstStyle/>
        <a:p>
          <a:endParaRPr lang="nl-BE"/>
        </a:p>
      </dgm:t>
    </dgm:pt>
    <dgm:pt modelId="{46CBA9F2-E68D-4F35-9519-215144C012C5}" type="sibTrans" cxnId="{64D38B15-10A9-4395-9D76-40EA4A041553}">
      <dgm:prSet/>
      <dgm:spPr/>
      <dgm:t>
        <a:bodyPr/>
        <a:lstStyle/>
        <a:p>
          <a:endParaRPr lang="nl-BE"/>
        </a:p>
      </dgm:t>
    </dgm:pt>
    <dgm:pt modelId="{C9A00A14-119D-485E-B910-876D506EF775}" type="pres">
      <dgm:prSet presAssocID="{9F4E791A-DAA8-4B8C-B1A0-6DAFDE5DC073}" presName="Name0" presStyleCnt="0">
        <dgm:presLayoutVars>
          <dgm:chMax val="1"/>
          <dgm:chPref val="1"/>
          <dgm:dir/>
          <dgm:animOne val="branch"/>
          <dgm:animLvl val="lvl"/>
        </dgm:presLayoutVars>
      </dgm:prSet>
      <dgm:spPr/>
      <dgm:t>
        <a:bodyPr/>
        <a:lstStyle/>
        <a:p>
          <a:endParaRPr lang="nl-BE"/>
        </a:p>
      </dgm:t>
    </dgm:pt>
    <dgm:pt modelId="{B5C561F4-E1F6-4DBC-86FC-342EF6F3426C}" type="pres">
      <dgm:prSet presAssocID="{E89AFABF-1352-4966-BE4E-56B90BD9D777}" presName="singleCycle" presStyleCnt="0"/>
      <dgm:spPr/>
    </dgm:pt>
    <dgm:pt modelId="{3198EE44-16CF-40D5-A65A-DF77400BB279}" type="pres">
      <dgm:prSet presAssocID="{E89AFABF-1352-4966-BE4E-56B90BD9D777}" presName="singleCenter" presStyleLbl="node1" presStyleIdx="0" presStyleCnt="6" custScaleX="113180" custScaleY="104784">
        <dgm:presLayoutVars>
          <dgm:chMax val="7"/>
          <dgm:chPref val="7"/>
        </dgm:presLayoutVars>
      </dgm:prSet>
      <dgm:spPr/>
      <dgm:t>
        <a:bodyPr/>
        <a:lstStyle/>
        <a:p>
          <a:endParaRPr lang="nl-BE"/>
        </a:p>
      </dgm:t>
    </dgm:pt>
    <dgm:pt modelId="{95B634CE-EF75-46B2-8BE6-345360567334}" type="pres">
      <dgm:prSet presAssocID="{F9B2C21C-55D2-4653-82BE-764A345E19EE}" presName="Name56" presStyleLbl="parChTrans1D2" presStyleIdx="0" presStyleCnt="5"/>
      <dgm:spPr/>
      <dgm:t>
        <a:bodyPr/>
        <a:lstStyle/>
        <a:p>
          <a:endParaRPr lang="nl-BE"/>
        </a:p>
      </dgm:t>
    </dgm:pt>
    <dgm:pt modelId="{7E266188-8500-444E-90AC-98DF0FCFD426}" type="pres">
      <dgm:prSet presAssocID="{FBB62DBA-6112-4D00-AF32-D2C95F4AF1B5}" presName="text0" presStyleLbl="node1" presStyleIdx="1" presStyleCnt="6" custScaleX="116017" custScaleY="110008" custRadScaleRad="92851">
        <dgm:presLayoutVars>
          <dgm:bulletEnabled val="1"/>
        </dgm:presLayoutVars>
      </dgm:prSet>
      <dgm:spPr/>
      <dgm:t>
        <a:bodyPr/>
        <a:lstStyle/>
        <a:p>
          <a:endParaRPr lang="nl-BE"/>
        </a:p>
      </dgm:t>
    </dgm:pt>
    <dgm:pt modelId="{F849999F-D9A2-46A8-8B33-38838A086851}" type="pres">
      <dgm:prSet presAssocID="{FF390644-25EA-43D2-8A6C-83B1B510945D}" presName="Name56" presStyleLbl="parChTrans1D2" presStyleIdx="1" presStyleCnt="5"/>
      <dgm:spPr/>
      <dgm:t>
        <a:bodyPr/>
        <a:lstStyle/>
        <a:p>
          <a:endParaRPr lang="nl-BE"/>
        </a:p>
      </dgm:t>
    </dgm:pt>
    <dgm:pt modelId="{A1FD57C7-B3BF-4684-B5C7-8B4FE2E62037}" type="pres">
      <dgm:prSet presAssocID="{D6CA2330-3035-4BC2-BD32-6979F64987D7}" presName="text0" presStyleLbl="node1" presStyleIdx="2" presStyleCnt="6" custScaleX="117600" custScaleY="111259">
        <dgm:presLayoutVars>
          <dgm:bulletEnabled val="1"/>
        </dgm:presLayoutVars>
      </dgm:prSet>
      <dgm:spPr/>
      <dgm:t>
        <a:bodyPr/>
        <a:lstStyle/>
        <a:p>
          <a:endParaRPr lang="nl-BE"/>
        </a:p>
      </dgm:t>
    </dgm:pt>
    <dgm:pt modelId="{7C24C429-87EC-4496-B05C-1FFF09BCB94D}" type="pres">
      <dgm:prSet presAssocID="{F5CCD54C-1575-4019-98FC-E2CEC76EFB8F}" presName="Name56" presStyleLbl="parChTrans1D2" presStyleIdx="2" presStyleCnt="5"/>
      <dgm:spPr/>
      <dgm:t>
        <a:bodyPr/>
        <a:lstStyle/>
        <a:p>
          <a:endParaRPr lang="nl-BE"/>
        </a:p>
      </dgm:t>
    </dgm:pt>
    <dgm:pt modelId="{50985554-ADD1-46F1-B593-E811248D856A}" type="pres">
      <dgm:prSet presAssocID="{A5283510-DA41-489A-ADD0-62054446F9F0}" presName="text0" presStyleLbl="node1" presStyleIdx="3" presStyleCnt="6" custScaleX="117600" custScaleY="111259" custRadScaleRad="112971" custRadScaleInc="11180">
        <dgm:presLayoutVars>
          <dgm:bulletEnabled val="1"/>
        </dgm:presLayoutVars>
      </dgm:prSet>
      <dgm:spPr/>
      <dgm:t>
        <a:bodyPr/>
        <a:lstStyle/>
        <a:p>
          <a:endParaRPr lang="nl-BE"/>
        </a:p>
      </dgm:t>
    </dgm:pt>
    <dgm:pt modelId="{F43EE484-BD3A-45A0-A7F4-0B3F1A3B830F}" type="pres">
      <dgm:prSet presAssocID="{42021EF6-DF11-46EA-8587-3B4EED3E58A0}" presName="Name56" presStyleLbl="parChTrans1D2" presStyleIdx="3" presStyleCnt="5"/>
      <dgm:spPr/>
      <dgm:t>
        <a:bodyPr/>
        <a:lstStyle/>
        <a:p>
          <a:endParaRPr lang="nl-BE"/>
        </a:p>
      </dgm:t>
    </dgm:pt>
    <dgm:pt modelId="{D47C9200-6E9D-4759-A905-CDF3413B5CB8}" type="pres">
      <dgm:prSet presAssocID="{4D48746D-7CE4-43C7-AF23-A21F8C45BACC}" presName="text0" presStyleLbl="node1" presStyleIdx="4" presStyleCnt="6" custScaleX="117600" custScaleY="111259" custRadScaleRad="102942" custRadScaleInc="98070">
        <dgm:presLayoutVars>
          <dgm:bulletEnabled val="1"/>
        </dgm:presLayoutVars>
      </dgm:prSet>
      <dgm:spPr/>
      <dgm:t>
        <a:bodyPr/>
        <a:lstStyle/>
        <a:p>
          <a:endParaRPr lang="nl-BE"/>
        </a:p>
      </dgm:t>
    </dgm:pt>
    <dgm:pt modelId="{9AECEA14-5CED-461B-8CCE-01DBC0D02BF0}" type="pres">
      <dgm:prSet presAssocID="{335BE466-BB84-4A57-B22E-619D338E8906}" presName="Name56" presStyleLbl="parChTrans1D2" presStyleIdx="4" presStyleCnt="5"/>
      <dgm:spPr/>
      <dgm:t>
        <a:bodyPr/>
        <a:lstStyle/>
        <a:p>
          <a:endParaRPr lang="nl-BE"/>
        </a:p>
      </dgm:t>
    </dgm:pt>
    <dgm:pt modelId="{E2908A41-7B76-4F07-B4E3-C1C4DF29EC00}" type="pres">
      <dgm:prSet presAssocID="{2529904B-70DF-4DD3-A0BE-BF18C0967551}" presName="text0" presStyleLbl="node1" presStyleIdx="5" presStyleCnt="6" custScaleX="117600" custScaleY="111259">
        <dgm:presLayoutVars>
          <dgm:bulletEnabled val="1"/>
        </dgm:presLayoutVars>
      </dgm:prSet>
      <dgm:spPr/>
      <dgm:t>
        <a:bodyPr/>
        <a:lstStyle/>
        <a:p>
          <a:endParaRPr lang="nl-BE"/>
        </a:p>
      </dgm:t>
    </dgm:pt>
  </dgm:ptLst>
  <dgm:cxnLst>
    <dgm:cxn modelId="{2A0DFCBA-D13C-4D3D-B590-9FCC29A85CAC}" type="presOf" srcId="{42021EF6-DF11-46EA-8587-3B4EED3E58A0}" destId="{F43EE484-BD3A-45A0-A7F4-0B3F1A3B830F}" srcOrd="0" destOrd="0" presId="urn:microsoft.com/office/officeart/2008/layout/RadialCluster"/>
    <dgm:cxn modelId="{5862FC81-C827-4EDD-8EF4-FE91C238919A}" srcId="{9F4E791A-DAA8-4B8C-B1A0-6DAFDE5DC073}" destId="{E89AFABF-1352-4966-BE4E-56B90BD9D777}" srcOrd="0" destOrd="0" parTransId="{04BFC756-0D65-41FD-8C3F-151E9B30F6F7}" sibTransId="{4AC68DC2-FC07-44C2-98F6-E659CCC303BC}"/>
    <dgm:cxn modelId="{482FAA29-1D4B-4C54-9F49-E4467F8C9771}" type="presOf" srcId="{E89AFABF-1352-4966-BE4E-56B90BD9D777}" destId="{3198EE44-16CF-40D5-A65A-DF77400BB279}" srcOrd="0" destOrd="0" presId="urn:microsoft.com/office/officeart/2008/layout/RadialCluster"/>
    <dgm:cxn modelId="{64D38B15-10A9-4395-9D76-40EA4A041553}" srcId="{E89AFABF-1352-4966-BE4E-56B90BD9D777}" destId="{2529904B-70DF-4DD3-A0BE-BF18C0967551}" srcOrd="4" destOrd="0" parTransId="{335BE466-BB84-4A57-B22E-619D338E8906}" sibTransId="{46CBA9F2-E68D-4F35-9519-215144C012C5}"/>
    <dgm:cxn modelId="{130EF39D-D642-4D18-8851-3284E933BE08}" srcId="{E89AFABF-1352-4966-BE4E-56B90BD9D777}" destId="{A5283510-DA41-489A-ADD0-62054446F9F0}" srcOrd="2" destOrd="0" parTransId="{F5CCD54C-1575-4019-98FC-E2CEC76EFB8F}" sibTransId="{F6D969C2-B56E-42E1-884A-744F58274EAC}"/>
    <dgm:cxn modelId="{8E3F79E5-B1CF-42E3-8630-D07101D99222}" type="presOf" srcId="{2529904B-70DF-4DD3-A0BE-BF18C0967551}" destId="{E2908A41-7B76-4F07-B4E3-C1C4DF29EC00}" srcOrd="0" destOrd="0" presId="urn:microsoft.com/office/officeart/2008/layout/RadialCluster"/>
    <dgm:cxn modelId="{6E2BCA2B-D150-4D9A-AD3A-C90B511925AF}" type="presOf" srcId="{D6CA2330-3035-4BC2-BD32-6979F64987D7}" destId="{A1FD57C7-B3BF-4684-B5C7-8B4FE2E62037}" srcOrd="0" destOrd="0" presId="urn:microsoft.com/office/officeart/2008/layout/RadialCluster"/>
    <dgm:cxn modelId="{7D08197D-F3C7-4CD3-800D-692D9DC4E3B9}" type="presOf" srcId="{FBB62DBA-6112-4D00-AF32-D2C95F4AF1B5}" destId="{7E266188-8500-444E-90AC-98DF0FCFD426}" srcOrd="0" destOrd="0" presId="urn:microsoft.com/office/officeart/2008/layout/RadialCluster"/>
    <dgm:cxn modelId="{6BE92869-122D-45F1-9A48-5015E283B3D2}" srcId="{E89AFABF-1352-4966-BE4E-56B90BD9D777}" destId="{4D48746D-7CE4-43C7-AF23-A21F8C45BACC}" srcOrd="3" destOrd="0" parTransId="{42021EF6-DF11-46EA-8587-3B4EED3E58A0}" sibTransId="{3C98AE21-70D0-4090-B062-EF1BF5FB08FB}"/>
    <dgm:cxn modelId="{E47AF6FD-EFD0-4370-B990-FA95E3CE4F5A}" type="presOf" srcId="{F5CCD54C-1575-4019-98FC-E2CEC76EFB8F}" destId="{7C24C429-87EC-4496-B05C-1FFF09BCB94D}" srcOrd="0" destOrd="0" presId="urn:microsoft.com/office/officeart/2008/layout/RadialCluster"/>
    <dgm:cxn modelId="{F269A7E9-80C1-4AF8-93E3-EC88299E3FF3}" type="presOf" srcId="{335BE466-BB84-4A57-B22E-619D338E8906}" destId="{9AECEA14-5CED-461B-8CCE-01DBC0D02BF0}" srcOrd="0" destOrd="0" presId="urn:microsoft.com/office/officeart/2008/layout/RadialCluster"/>
    <dgm:cxn modelId="{9EABAE82-6050-437D-A34D-BFFC4B030A54}" type="presOf" srcId="{4D48746D-7CE4-43C7-AF23-A21F8C45BACC}" destId="{D47C9200-6E9D-4759-A905-CDF3413B5CB8}" srcOrd="0" destOrd="0" presId="urn:microsoft.com/office/officeart/2008/layout/RadialCluster"/>
    <dgm:cxn modelId="{79078923-D808-4EA8-86DF-08C1F2C25CDA}" type="presOf" srcId="{A5283510-DA41-489A-ADD0-62054446F9F0}" destId="{50985554-ADD1-46F1-B593-E811248D856A}" srcOrd="0" destOrd="0" presId="urn:microsoft.com/office/officeart/2008/layout/RadialCluster"/>
    <dgm:cxn modelId="{84286080-5EC6-46E6-A324-4BED8AF9FD3E}" type="presOf" srcId="{F9B2C21C-55D2-4653-82BE-764A345E19EE}" destId="{95B634CE-EF75-46B2-8BE6-345360567334}" srcOrd="0" destOrd="0" presId="urn:microsoft.com/office/officeart/2008/layout/RadialCluster"/>
    <dgm:cxn modelId="{51E31DB2-40A3-40AC-8724-0C929C77850F}" srcId="{E89AFABF-1352-4966-BE4E-56B90BD9D777}" destId="{D6CA2330-3035-4BC2-BD32-6979F64987D7}" srcOrd="1" destOrd="0" parTransId="{FF390644-25EA-43D2-8A6C-83B1B510945D}" sibTransId="{FA7110C1-91FD-4897-85CF-9B49EB67B4E1}"/>
    <dgm:cxn modelId="{961AEDE9-1B57-481D-BFEE-6BA2064E5CF7}" type="presOf" srcId="{FF390644-25EA-43D2-8A6C-83B1B510945D}" destId="{F849999F-D9A2-46A8-8B33-38838A086851}" srcOrd="0" destOrd="0" presId="urn:microsoft.com/office/officeart/2008/layout/RadialCluster"/>
    <dgm:cxn modelId="{50640850-09D3-4544-9131-0A269EE05BB6}" type="presOf" srcId="{9F4E791A-DAA8-4B8C-B1A0-6DAFDE5DC073}" destId="{C9A00A14-119D-485E-B910-876D506EF775}" srcOrd="0" destOrd="0" presId="urn:microsoft.com/office/officeart/2008/layout/RadialCluster"/>
    <dgm:cxn modelId="{FD4C5B32-D07D-44A5-818D-6B5853DA4523}" srcId="{E89AFABF-1352-4966-BE4E-56B90BD9D777}" destId="{FBB62DBA-6112-4D00-AF32-D2C95F4AF1B5}" srcOrd="0" destOrd="0" parTransId="{F9B2C21C-55D2-4653-82BE-764A345E19EE}" sibTransId="{4E57504E-16BD-408B-BA59-CABFD5473BB5}"/>
    <dgm:cxn modelId="{030E0075-C153-494C-AD0D-0587E8DD4803}" type="presParOf" srcId="{C9A00A14-119D-485E-B910-876D506EF775}" destId="{B5C561F4-E1F6-4DBC-86FC-342EF6F3426C}" srcOrd="0" destOrd="0" presId="urn:microsoft.com/office/officeart/2008/layout/RadialCluster"/>
    <dgm:cxn modelId="{5AE17B04-1BD1-484C-BC43-B54C096DA3BE}" type="presParOf" srcId="{B5C561F4-E1F6-4DBC-86FC-342EF6F3426C}" destId="{3198EE44-16CF-40D5-A65A-DF77400BB279}" srcOrd="0" destOrd="0" presId="urn:microsoft.com/office/officeart/2008/layout/RadialCluster"/>
    <dgm:cxn modelId="{DD608ED4-CBE3-402C-9105-9DA097174EEB}" type="presParOf" srcId="{B5C561F4-E1F6-4DBC-86FC-342EF6F3426C}" destId="{95B634CE-EF75-46B2-8BE6-345360567334}" srcOrd="1" destOrd="0" presId="urn:microsoft.com/office/officeart/2008/layout/RadialCluster"/>
    <dgm:cxn modelId="{4FA0D5F3-6227-4106-AB48-F95FB0DA0E6A}" type="presParOf" srcId="{B5C561F4-E1F6-4DBC-86FC-342EF6F3426C}" destId="{7E266188-8500-444E-90AC-98DF0FCFD426}" srcOrd="2" destOrd="0" presId="urn:microsoft.com/office/officeart/2008/layout/RadialCluster"/>
    <dgm:cxn modelId="{5787CF10-8E3D-48D0-91EF-1F81D5765030}" type="presParOf" srcId="{B5C561F4-E1F6-4DBC-86FC-342EF6F3426C}" destId="{F849999F-D9A2-46A8-8B33-38838A086851}" srcOrd="3" destOrd="0" presId="urn:microsoft.com/office/officeart/2008/layout/RadialCluster"/>
    <dgm:cxn modelId="{BFE56010-2475-44ED-9606-B21AE791968D}" type="presParOf" srcId="{B5C561F4-E1F6-4DBC-86FC-342EF6F3426C}" destId="{A1FD57C7-B3BF-4684-B5C7-8B4FE2E62037}" srcOrd="4" destOrd="0" presId="urn:microsoft.com/office/officeart/2008/layout/RadialCluster"/>
    <dgm:cxn modelId="{B9F633EC-AD15-4A4B-A5EB-97C3A3D5A6F0}" type="presParOf" srcId="{B5C561F4-E1F6-4DBC-86FC-342EF6F3426C}" destId="{7C24C429-87EC-4496-B05C-1FFF09BCB94D}" srcOrd="5" destOrd="0" presId="urn:microsoft.com/office/officeart/2008/layout/RadialCluster"/>
    <dgm:cxn modelId="{C1A01500-43A9-45B5-8D74-F7448ED8B944}" type="presParOf" srcId="{B5C561F4-E1F6-4DBC-86FC-342EF6F3426C}" destId="{50985554-ADD1-46F1-B593-E811248D856A}" srcOrd="6" destOrd="0" presId="urn:microsoft.com/office/officeart/2008/layout/RadialCluster"/>
    <dgm:cxn modelId="{5688173F-705F-4CCB-A6FC-D35AE1A91681}" type="presParOf" srcId="{B5C561F4-E1F6-4DBC-86FC-342EF6F3426C}" destId="{F43EE484-BD3A-45A0-A7F4-0B3F1A3B830F}" srcOrd="7" destOrd="0" presId="urn:microsoft.com/office/officeart/2008/layout/RadialCluster"/>
    <dgm:cxn modelId="{941FCD2B-E041-4F2F-86E9-D787285BE583}" type="presParOf" srcId="{B5C561F4-E1F6-4DBC-86FC-342EF6F3426C}" destId="{D47C9200-6E9D-4759-A905-CDF3413B5CB8}" srcOrd="8" destOrd="0" presId="urn:microsoft.com/office/officeart/2008/layout/RadialCluster"/>
    <dgm:cxn modelId="{B918EC8D-ECD4-4B78-8E1B-A736E64E5421}" type="presParOf" srcId="{B5C561F4-E1F6-4DBC-86FC-342EF6F3426C}" destId="{9AECEA14-5CED-461B-8CCE-01DBC0D02BF0}" srcOrd="9" destOrd="0" presId="urn:microsoft.com/office/officeart/2008/layout/RadialCluster"/>
    <dgm:cxn modelId="{C044F9E8-CCF5-4C31-B223-0C9FB51493D0}" type="presParOf" srcId="{B5C561F4-E1F6-4DBC-86FC-342EF6F3426C}" destId="{E2908A41-7B76-4F07-B4E3-C1C4DF29EC00}"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4E791A-DAA8-4B8C-B1A0-6DAFDE5DC073}"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nl-BE"/>
        </a:p>
      </dgm:t>
    </dgm:pt>
    <dgm:pt modelId="{E89AFABF-1352-4966-BE4E-56B90BD9D777}">
      <dgm:prSet phldrT="[Tekst]"/>
      <dgm:spPr>
        <a:solidFill>
          <a:srgbClr val="92D050"/>
        </a:solidFill>
      </dgm:spPr>
      <dgm:t>
        <a:bodyPr/>
        <a:lstStyle/>
        <a:p>
          <a:r>
            <a:rPr lang="nl-BE" dirty="0" smtClean="0"/>
            <a:t>?</a:t>
          </a:r>
        </a:p>
        <a:p>
          <a:r>
            <a:rPr lang="nl-BE" dirty="0" smtClean="0"/>
            <a:t>3D</a:t>
          </a:r>
        </a:p>
      </dgm:t>
    </dgm:pt>
    <dgm:pt modelId="{04BFC756-0D65-41FD-8C3F-151E9B30F6F7}" type="parTrans" cxnId="{5862FC81-C827-4EDD-8EF4-FE91C238919A}">
      <dgm:prSet/>
      <dgm:spPr/>
      <dgm:t>
        <a:bodyPr/>
        <a:lstStyle/>
        <a:p>
          <a:endParaRPr lang="nl-BE"/>
        </a:p>
      </dgm:t>
    </dgm:pt>
    <dgm:pt modelId="{4AC68DC2-FC07-44C2-98F6-E659CCC303BC}" type="sibTrans" cxnId="{5862FC81-C827-4EDD-8EF4-FE91C238919A}">
      <dgm:prSet/>
      <dgm:spPr/>
      <dgm:t>
        <a:bodyPr/>
        <a:lstStyle/>
        <a:p>
          <a:endParaRPr lang="nl-BE"/>
        </a:p>
      </dgm:t>
    </dgm:pt>
    <dgm:pt modelId="{4D48746D-7CE4-43C7-AF23-A21F8C45BACC}">
      <dgm:prSet phldrT="[Tekst]" custT="1"/>
      <dgm:spPr/>
      <dgm:t>
        <a:bodyPr/>
        <a:lstStyle/>
        <a:p>
          <a:r>
            <a:rPr lang="nl-BE" sz="1200" dirty="0" smtClean="0"/>
            <a:t>Financ.</a:t>
          </a:r>
        </a:p>
        <a:p>
          <a:r>
            <a:rPr lang="nl-BE" sz="1200" dirty="0" smtClean="0"/>
            <a:t>€</a:t>
          </a:r>
          <a:endParaRPr lang="nl-BE" sz="1200" dirty="0"/>
        </a:p>
      </dgm:t>
    </dgm:pt>
    <dgm:pt modelId="{42021EF6-DF11-46EA-8587-3B4EED3E58A0}" type="parTrans" cxnId="{6BE92869-122D-45F1-9A48-5015E283B3D2}">
      <dgm:prSet/>
      <dgm:spPr/>
      <dgm:t>
        <a:bodyPr/>
        <a:lstStyle/>
        <a:p>
          <a:endParaRPr lang="nl-BE"/>
        </a:p>
      </dgm:t>
    </dgm:pt>
    <dgm:pt modelId="{3C98AE21-70D0-4090-B062-EF1BF5FB08FB}" type="sibTrans" cxnId="{6BE92869-122D-45F1-9A48-5015E283B3D2}">
      <dgm:prSet/>
      <dgm:spPr/>
      <dgm:t>
        <a:bodyPr/>
        <a:lstStyle/>
        <a:p>
          <a:endParaRPr lang="nl-BE"/>
        </a:p>
      </dgm:t>
    </dgm:pt>
    <dgm:pt modelId="{FBB62DBA-6112-4D00-AF32-D2C95F4AF1B5}">
      <dgm:prSet phldrT="[Tekst]" custT="1"/>
      <dgm:spPr/>
      <dgm:t>
        <a:bodyPr/>
        <a:lstStyle/>
        <a:p>
          <a:r>
            <a:rPr lang="nl-BE" sz="1200" dirty="0" smtClean="0"/>
            <a:t>Gebouw</a:t>
          </a:r>
          <a:endParaRPr lang="nl-BE" sz="1200" dirty="0"/>
        </a:p>
      </dgm:t>
    </dgm:pt>
    <dgm:pt modelId="{F9B2C21C-55D2-4653-82BE-764A345E19EE}" type="parTrans" cxnId="{FD4C5B32-D07D-44A5-818D-6B5853DA4523}">
      <dgm:prSet/>
      <dgm:spPr/>
      <dgm:t>
        <a:bodyPr/>
        <a:lstStyle/>
        <a:p>
          <a:endParaRPr lang="nl-BE"/>
        </a:p>
      </dgm:t>
    </dgm:pt>
    <dgm:pt modelId="{4E57504E-16BD-408B-BA59-CABFD5473BB5}" type="sibTrans" cxnId="{FD4C5B32-D07D-44A5-818D-6B5853DA4523}">
      <dgm:prSet/>
      <dgm:spPr/>
      <dgm:t>
        <a:bodyPr/>
        <a:lstStyle/>
        <a:p>
          <a:endParaRPr lang="nl-BE"/>
        </a:p>
      </dgm:t>
    </dgm:pt>
    <dgm:pt modelId="{D6CA2330-3035-4BC2-BD32-6979F64987D7}">
      <dgm:prSet phldrT="[Tekst]" custT="1"/>
      <dgm:spPr/>
      <dgm:t>
        <a:bodyPr/>
        <a:lstStyle/>
        <a:p>
          <a:r>
            <a:rPr lang="nl-BE" sz="1200" dirty="0" smtClean="0"/>
            <a:t>Gebruik</a:t>
          </a:r>
          <a:endParaRPr lang="nl-BE" sz="1200" dirty="0"/>
        </a:p>
      </dgm:t>
    </dgm:pt>
    <dgm:pt modelId="{FF390644-25EA-43D2-8A6C-83B1B510945D}" type="parTrans" cxnId="{51E31DB2-40A3-40AC-8724-0C929C77850F}">
      <dgm:prSet/>
      <dgm:spPr/>
      <dgm:t>
        <a:bodyPr/>
        <a:lstStyle/>
        <a:p>
          <a:endParaRPr lang="nl-BE"/>
        </a:p>
      </dgm:t>
    </dgm:pt>
    <dgm:pt modelId="{FA7110C1-91FD-4897-85CF-9B49EB67B4E1}" type="sibTrans" cxnId="{51E31DB2-40A3-40AC-8724-0C929C77850F}">
      <dgm:prSet/>
      <dgm:spPr/>
      <dgm:t>
        <a:bodyPr/>
        <a:lstStyle/>
        <a:p>
          <a:endParaRPr lang="nl-BE"/>
        </a:p>
      </dgm:t>
    </dgm:pt>
    <dgm:pt modelId="{A5283510-DA41-489A-ADD0-62054446F9F0}">
      <dgm:prSet phldrT="[Tekst]" custT="1"/>
      <dgm:spPr/>
      <dgm:t>
        <a:bodyPr/>
        <a:lstStyle/>
        <a:p>
          <a:r>
            <a:rPr lang="nl-BE" sz="1200" dirty="0" smtClean="0"/>
            <a:t>Maatsch.</a:t>
          </a:r>
        </a:p>
        <a:p>
          <a:r>
            <a:rPr lang="nl-BE" sz="1200" dirty="0" smtClean="0"/>
            <a:t> €</a:t>
          </a:r>
          <a:endParaRPr lang="nl-BE" sz="1200" dirty="0"/>
        </a:p>
      </dgm:t>
    </dgm:pt>
    <dgm:pt modelId="{F5CCD54C-1575-4019-98FC-E2CEC76EFB8F}" type="parTrans" cxnId="{130EF39D-D642-4D18-8851-3284E933BE08}">
      <dgm:prSet/>
      <dgm:spPr/>
      <dgm:t>
        <a:bodyPr/>
        <a:lstStyle/>
        <a:p>
          <a:endParaRPr lang="nl-BE"/>
        </a:p>
      </dgm:t>
    </dgm:pt>
    <dgm:pt modelId="{F6D969C2-B56E-42E1-884A-744F58274EAC}" type="sibTrans" cxnId="{130EF39D-D642-4D18-8851-3284E933BE08}">
      <dgm:prSet/>
      <dgm:spPr/>
      <dgm:t>
        <a:bodyPr/>
        <a:lstStyle/>
        <a:p>
          <a:endParaRPr lang="nl-BE"/>
        </a:p>
      </dgm:t>
    </dgm:pt>
    <dgm:pt modelId="{2529904B-70DF-4DD3-A0BE-BF18C0967551}">
      <dgm:prSet phldrT="[Tekst]" custT="1"/>
      <dgm:spPr/>
      <dgm:t>
        <a:bodyPr/>
        <a:lstStyle/>
        <a:p>
          <a:r>
            <a:rPr lang="nl-BE" sz="1200" dirty="0" smtClean="0"/>
            <a:t>Grond</a:t>
          </a:r>
          <a:endParaRPr lang="nl-BE" sz="1200" dirty="0"/>
        </a:p>
      </dgm:t>
    </dgm:pt>
    <dgm:pt modelId="{335BE466-BB84-4A57-B22E-619D338E8906}" type="parTrans" cxnId="{64D38B15-10A9-4395-9D76-40EA4A041553}">
      <dgm:prSet/>
      <dgm:spPr/>
      <dgm:t>
        <a:bodyPr/>
        <a:lstStyle/>
        <a:p>
          <a:endParaRPr lang="nl-BE"/>
        </a:p>
      </dgm:t>
    </dgm:pt>
    <dgm:pt modelId="{46CBA9F2-E68D-4F35-9519-215144C012C5}" type="sibTrans" cxnId="{64D38B15-10A9-4395-9D76-40EA4A041553}">
      <dgm:prSet/>
      <dgm:spPr/>
      <dgm:t>
        <a:bodyPr/>
        <a:lstStyle/>
        <a:p>
          <a:endParaRPr lang="nl-BE"/>
        </a:p>
      </dgm:t>
    </dgm:pt>
    <dgm:pt modelId="{C9A00A14-119D-485E-B910-876D506EF775}" type="pres">
      <dgm:prSet presAssocID="{9F4E791A-DAA8-4B8C-B1A0-6DAFDE5DC073}" presName="Name0" presStyleCnt="0">
        <dgm:presLayoutVars>
          <dgm:chMax val="1"/>
          <dgm:chPref val="1"/>
          <dgm:dir/>
          <dgm:animOne val="branch"/>
          <dgm:animLvl val="lvl"/>
        </dgm:presLayoutVars>
      </dgm:prSet>
      <dgm:spPr/>
      <dgm:t>
        <a:bodyPr/>
        <a:lstStyle/>
        <a:p>
          <a:endParaRPr lang="nl-BE"/>
        </a:p>
      </dgm:t>
    </dgm:pt>
    <dgm:pt modelId="{B5C561F4-E1F6-4DBC-86FC-342EF6F3426C}" type="pres">
      <dgm:prSet presAssocID="{E89AFABF-1352-4966-BE4E-56B90BD9D777}" presName="singleCycle" presStyleCnt="0"/>
      <dgm:spPr/>
    </dgm:pt>
    <dgm:pt modelId="{3198EE44-16CF-40D5-A65A-DF77400BB279}" type="pres">
      <dgm:prSet presAssocID="{E89AFABF-1352-4966-BE4E-56B90BD9D777}" presName="singleCenter" presStyleLbl="node1" presStyleIdx="0" presStyleCnt="6" custScaleX="113180" custScaleY="104784">
        <dgm:presLayoutVars>
          <dgm:chMax val="7"/>
          <dgm:chPref val="7"/>
        </dgm:presLayoutVars>
      </dgm:prSet>
      <dgm:spPr/>
      <dgm:t>
        <a:bodyPr/>
        <a:lstStyle/>
        <a:p>
          <a:endParaRPr lang="nl-BE"/>
        </a:p>
      </dgm:t>
    </dgm:pt>
    <dgm:pt modelId="{95B634CE-EF75-46B2-8BE6-345360567334}" type="pres">
      <dgm:prSet presAssocID="{F9B2C21C-55D2-4653-82BE-764A345E19EE}" presName="Name56" presStyleLbl="parChTrans1D2" presStyleIdx="0" presStyleCnt="5"/>
      <dgm:spPr/>
      <dgm:t>
        <a:bodyPr/>
        <a:lstStyle/>
        <a:p>
          <a:endParaRPr lang="nl-BE"/>
        </a:p>
      </dgm:t>
    </dgm:pt>
    <dgm:pt modelId="{7E266188-8500-444E-90AC-98DF0FCFD426}" type="pres">
      <dgm:prSet presAssocID="{FBB62DBA-6112-4D00-AF32-D2C95F4AF1B5}" presName="text0" presStyleLbl="node1" presStyleIdx="1" presStyleCnt="6" custScaleX="116017" custScaleY="110008" custRadScaleRad="92851">
        <dgm:presLayoutVars>
          <dgm:bulletEnabled val="1"/>
        </dgm:presLayoutVars>
      </dgm:prSet>
      <dgm:spPr/>
      <dgm:t>
        <a:bodyPr/>
        <a:lstStyle/>
        <a:p>
          <a:endParaRPr lang="nl-BE"/>
        </a:p>
      </dgm:t>
    </dgm:pt>
    <dgm:pt modelId="{F849999F-D9A2-46A8-8B33-38838A086851}" type="pres">
      <dgm:prSet presAssocID="{FF390644-25EA-43D2-8A6C-83B1B510945D}" presName="Name56" presStyleLbl="parChTrans1D2" presStyleIdx="1" presStyleCnt="5"/>
      <dgm:spPr/>
      <dgm:t>
        <a:bodyPr/>
        <a:lstStyle/>
        <a:p>
          <a:endParaRPr lang="nl-BE"/>
        </a:p>
      </dgm:t>
    </dgm:pt>
    <dgm:pt modelId="{A1FD57C7-B3BF-4684-B5C7-8B4FE2E62037}" type="pres">
      <dgm:prSet presAssocID="{D6CA2330-3035-4BC2-BD32-6979F64987D7}" presName="text0" presStyleLbl="node1" presStyleIdx="2" presStyleCnt="6" custScaleX="117600" custScaleY="111259" custRadScaleRad="116946" custRadScaleInc="-95026">
        <dgm:presLayoutVars>
          <dgm:bulletEnabled val="1"/>
        </dgm:presLayoutVars>
      </dgm:prSet>
      <dgm:spPr/>
      <dgm:t>
        <a:bodyPr/>
        <a:lstStyle/>
        <a:p>
          <a:endParaRPr lang="nl-BE"/>
        </a:p>
      </dgm:t>
    </dgm:pt>
    <dgm:pt modelId="{7C24C429-87EC-4496-B05C-1FFF09BCB94D}" type="pres">
      <dgm:prSet presAssocID="{F5CCD54C-1575-4019-98FC-E2CEC76EFB8F}" presName="Name56" presStyleLbl="parChTrans1D2" presStyleIdx="2" presStyleCnt="5"/>
      <dgm:spPr/>
      <dgm:t>
        <a:bodyPr/>
        <a:lstStyle/>
        <a:p>
          <a:endParaRPr lang="nl-BE"/>
        </a:p>
      </dgm:t>
    </dgm:pt>
    <dgm:pt modelId="{50985554-ADD1-46F1-B593-E811248D856A}" type="pres">
      <dgm:prSet presAssocID="{A5283510-DA41-489A-ADD0-62054446F9F0}" presName="text0" presStyleLbl="node1" presStyleIdx="3" presStyleCnt="6" custScaleX="117600" custScaleY="111259" custRadScaleRad="112971" custRadScaleInc="11180">
        <dgm:presLayoutVars>
          <dgm:bulletEnabled val="1"/>
        </dgm:presLayoutVars>
      </dgm:prSet>
      <dgm:spPr/>
      <dgm:t>
        <a:bodyPr/>
        <a:lstStyle/>
        <a:p>
          <a:endParaRPr lang="nl-BE"/>
        </a:p>
      </dgm:t>
    </dgm:pt>
    <dgm:pt modelId="{F43EE484-BD3A-45A0-A7F4-0B3F1A3B830F}" type="pres">
      <dgm:prSet presAssocID="{42021EF6-DF11-46EA-8587-3B4EED3E58A0}" presName="Name56" presStyleLbl="parChTrans1D2" presStyleIdx="3" presStyleCnt="5"/>
      <dgm:spPr/>
      <dgm:t>
        <a:bodyPr/>
        <a:lstStyle/>
        <a:p>
          <a:endParaRPr lang="nl-BE"/>
        </a:p>
      </dgm:t>
    </dgm:pt>
    <dgm:pt modelId="{D47C9200-6E9D-4759-A905-CDF3413B5CB8}" type="pres">
      <dgm:prSet presAssocID="{4D48746D-7CE4-43C7-AF23-A21F8C45BACC}" presName="text0" presStyleLbl="node1" presStyleIdx="4" presStyleCnt="6" custScaleX="117600" custScaleY="111259" custRadScaleRad="102942" custRadScaleInc="98070">
        <dgm:presLayoutVars>
          <dgm:bulletEnabled val="1"/>
        </dgm:presLayoutVars>
      </dgm:prSet>
      <dgm:spPr/>
      <dgm:t>
        <a:bodyPr/>
        <a:lstStyle/>
        <a:p>
          <a:endParaRPr lang="nl-BE"/>
        </a:p>
      </dgm:t>
    </dgm:pt>
    <dgm:pt modelId="{9AECEA14-5CED-461B-8CCE-01DBC0D02BF0}" type="pres">
      <dgm:prSet presAssocID="{335BE466-BB84-4A57-B22E-619D338E8906}" presName="Name56" presStyleLbl="parChTrans1D2" presStyleIdx="4" presStyleCnt="5"/>
      <dgm:spPr/>
      <dgm:t>
        <a:bodyPr/>
        <a:lstStyle/>
        <a:p>
          <a:endParaRPr lang="nl-BE"/>
        </a:p>
      </dgm:t>
    </dgm:pt>
    <dgm:pt modelId="{E2908A41-7B76-4F07-B4E3-C1C4DF29EC00}" type="pres">
      <dgm:prSet presAssocID="{2529904B-70DF-4DD3-A0BE-BF18C0967551}" presName="text0" presStyleLbl="node1" presStyleIdx="5" presStyleCnt="6" custScaleX="117600" custScaleY="111259">
        <dgm:presLayoutVars>
          <dgm:bulletEnabled val="1"/>
        </dgm:presLayoutVars>
      </dgm:prSet>
      <dgm:spPr/>
      <dgm:t>
        <a:bodyPr/>
        <a:lstStyle/>
        <a:p>
          <a:endParaRPr lang="nl-BE"/>
        </a:p>
      </dgm:t>
    </dgm:pt>
  </dgm:ptLst>
  <dgm:cxnLst>
    <dgm:cxn modelId="{5862FC81-C827-4EDD-8EF4-FE91C238919A}" srcId="{9F4E791A-DAA8-4B8C-B1A0-6DAFDE5DC073}" destId="{E89AFABF-1352-4966-BE4E-56B90BD9D777}" srcOrd="0" destOrd="0" parTransId="{04BFC756-0D65-41FD-8C3F-151E9B30F6F7}" sibTransId="{4AC68DC2-FC07-44C2-98F6-E659CCC303BC}"/>
    <dgm:cxn modelId="{64D38B15-10A9-4395-9D76-40EA4A041553}" srcId="{E89AFABF-1352-4966-BE4E-56B90BD9D777}" destId="{2529904B-70DF-4DD3-A0BE-BF18C0967551}" srcOrd="4" destOrd="0" parTransId="{335BE466-BB84-4A57-B22E-619D338E8906}" sibTransId="{46CBA9F2-E68D-4F35-9519-215144C012C5}"/>
    <dgm:cxn modelId="{859EAFB7-8E01-4086-AD17-DFB645ED3AC2}" type="presOf" srcId="{F5CCD54C-1575-4019-98FC-E2CEC76EFB8F}" destId="{7C24C429-87EC-4496-B05C-1FFF09BCB94D}" srcOrd="0" destOrd="0" presId="urn:microsoft.com/office/officeart/2008/layout/RadialCluster"/>
    <dgm:cxn modelId="{130EF39D-D642-4D18-8851-3284E933BE08}" srcId="{E89AFABF-1352-4966-BE4E-56B90BD9D777}" destId="{A5283510-DA41-489A-ADD0-62054446F9F0}" srcOrd="2" destOrd="0" parTransId="{F5CCD54C-1575-4019-98FC-E2CEC76EFB8F}" sibTransId="{F6D969C2-B56E-42E1-884A-744F58274EAC}"/>
    <dgm:cxn modelId="{A3DF8654-90B2-484C-BBA6-040729DC17ED}" type="presOf" srcId="{FBB62DBA-6112-4D00-AF32-D2C95F4AF1B5}" destId="{7E266188-8500-444E-90AC-98DF0FCFD426}" srcOrd="0" destOrd="0" presId="urn:microsoft.com/office/officeart/2008/layout/RadialCluster"/>
    <dgm:cxn modelId="{8FAA04B7-B6AA-468D-9A07-ABB5CDCB91F5}" type="presOf" srcId="{A5283510-DA41-489A-ADD0-62054446F9F0}" destId="{50985554-ADD1-46F1-B593-E811248D856A}" srcOrd="0" destOrd="0" presId="urn:microsoft.com/office/officeart/2008/layout/RadialCluster"/>
    <dgm:cxn modelId="{6BE92869-122D-45F1-9A48-5015E283B3D2}" srcId="{E89AFABF-1352-4966-BE4E-56B90BD9D777}" destId="{4D48746D-7CE4-43C7-AF23-A21F8C45BACC}" srcOrd="3" destOrd="0" parTransId="{42021EF6-DF11-46EA-8587-3B4EED3E58A0}" sibTransId="{3C98AE21-70D0-4090-B062-EF1BF5FB08FB}"/>
    <dgm:cxn modelId="{0292FCD2-B01E-4D4B-A351-826A2F48C7BF}" type="presOf" srcId="{E89AFABF-1352-4966-BE4E-56B90BD9D777}" destId="{3198EE44-16CF-40D5-A65A-DF77400BB279}" srcOrd="0" destOrd="0" presId="urn:microsoft.com/office/officeart/2008/layout/RadialCluster"/>
    <dgm:cxn modelId="{8506283D-3B1C-4D4F-8C2F-6ECE462417EC}" type="presOf" srcId="{F9B2C21C-55D2-4653-82BE-764A345E19EE}" destId="{95B634CE-EF75-46B2-8BE6-345360567334}" srcOrd="0" destOrd="0" presId="urn:microsoft.com/office/officeart/2008/layout/RadialCluster"/>
    <dgm:cxn modelId="{944A5BBF-A210-4C71-86FD-B4EEE22F742B}" type="presOf" srcId="{D6CA2330-3035-4BC2-BD32-6979F64987D7}" destId="{A1FD57C7-B3BF-4684-B5C7-8B4FE2E62037}" srcOrd="0" destOrd="0" presId="urn:microsoft.com/office/officeart/2008/layout/RadialCluster"/>
    <dgm:cxn modelId="{CAF351E7-D4E0-4B15-A4D5-3E5A943E033C}" type="presOf" srcId="{FF390644-25EA-43D2-8A6C-83B1B510945D}" destId="{F849999F-D9A2-46A8-8B33-38838A086851}" srcOrd="0" destOrd="0" presId="urn:microsoft.com/office/officeart/2008/layout/RadialCluster"/>
    <dgm:cxn modelId="{2AB10436-BE93-462A-A49D-D272DF7E0F64}" type="presOf" srcId="{335BE466-BB84-4A57-B22E-619D338E8906}" destId="{9AECEA14-5CED-461B-8CCE-01DBC0D02BF0}" srcOrd="0" destOrd="0" presId="urn:microsoft.com/office/officeart/2008/layout/RadialCluster"/>
    <dgm:cxn modelId="{F857FC41-891E-4358-B710-D9DE1FC46254}" type="presOf" srcId="{4D48746D-7CE4-43C7-AF23-A21F8C45BACC}" destId="{D47C9200-6E9D-4759-A905-CDF3413B5CB8}" srcOrd="0" destOrd="0" presId="urn:microsoft.com/office/officeart/2008/layout/RadialCluster"/>
    <dgm:cxn modelId="{1871D297-0BFD-414C-AA85-640EF9A14DE5}" type="presOf" srcId="{2529904B-70DF-4DD3-A0BE-BF18C0967551}" destId="{E2908A41-7B76-4F07-B4E3-C1C4DF29EC00}" srcOrd="0" destOrd="0" presId="urn:microsoft.com/office/officeart/2008/layout/RadialCluster"/>
    <dgm:cxn modelId="{51E31DB2-40A3-40AC-8724-0C929C77850F}" srcId="{E89AFABF-1352-4966-BE4E-56B90BD9D777}" destId="{D6CA2330-3035-4BC2-BD32-6979F64987D7}" srcOrd="1" destOrd="0" parTransId="{FF390644-25EA-43D2-8A6C-83B1B510945D}" sibTransId="{FA7110C1-91FD-4897-85CF-9B49EB67B4E1}"/>
    <dgm:cxn modelId="{BD54A9AE-B69D-44E9-A4AF-DDC86DB45C44}" type="presOf" srcId="{42021EF6-DF11-46EA-8587-3B4EED3E58A0}" destId="{F43EE484-BD3A-45A0-A7F4-0B3F1A3B830F}" srcOrd="0" destOrd="0" presId="urn:microsoft.com/office/officeart/2008/layout/RadialCluster"/>
    <dgm:cxn modelId="{FD4C5B32-D07D-44A5-818D-6B5853DA4523}" srcId="{E89AFABF-1352-4966-BE4E-56B90BD9D777}" destId="{FBB62DBA-6112-4D00-AF32-D2C95F4AF1B5}" srcOrd="0" destOrd="0" parTransId="{F9B2C21C-55D2-4653-82BE-764A345E19EE}" sibTransId="{4E57504E-16BD-408B-BA59-CABFD5473BB5}"/>
    <dgm:cxn modelId="{5F5F4352-4D16-46D9-A301-8444EE55DCE1}" type="presOf" srcId="{9F4E791A-DAA8-4B8C-B1A0-6DAFDE5DC073}" destId="{C9A00A14-119D-485E-B910-876D506EF775}" srcOrd="0" destOrd="0" presId="urn:microsoft.com/office/officeart/2008/layout/RadialCluster"/>
    <dgm:cxn modelId="{84EA5EAA-C706-4D1E-AD25-B48638FDDA6D}" type="presParOf" srcId="{C9A00A14-119D-485E-B910-876D506EF775}" destId="{B5C561F4-E1F6-4DBC-86FC-342EF6F3426C}" srcOrd="0" destOrd="0" presId="urn:microsoft.com/office/officeart/2008/layout/RadialCluster"/>
    <dgm:cxn modelId="{469D7B7E-A239-418F-AE27-F1A047B1F4A2}" type="presParOf" srcId="{B5C561F4-E1F6-4DBC-86FC-342EF6F3426C}" destId="{3198EE44-16CF-40D5-A65A-DF77400BB279}" srcOrd="0" destOrd="0" presId="urn:microsoft.com/office/officeart/2008/layout/RadialCluster"/>
    <dgm:cxn modelId="{B1E89CE5-E471-46C6-8F57-DB91CFEA16A8}" type="presParOf" srcId="{B5C561F4-E1F6-4DBC-86FC-342EF6F3426C}" destId="{95B634CE-EF75-46B2-8BE6-345360567334}" srcOrd="1" destOrd="0" presId="urn:microsoft.com/office/officeart/2008/layout/RadialCluster"/>
    <dgm:cxn modelId="{176410FD-BCFA-4A8E-866D-9A4BDAC3C212}" type="presParOf" srcId="{B5C561F4-E1F6-4DBC-86FC-342EF6F3426C}" destId="{7E266188-8500-444E-90AC-98DF0FCFD426}" srcOrd="2" destOrd="0" presId="urn:microsoft.com/office/officeart/2008/layout/RadialCluster"/>
    <dgm:cxn modelId="{9D010BD2-3A98-4C46-BF18-EC01466F1EBA}" type="presParOf" srcId="{B5C561F4-E1F6-4DBC-86FC-342EF6F3426C}" destId="{F849999F-D9A2-46A8-8B33-38838A086851}" srcOrd="3" destOrd="0" presId="urn:microsoft.com/office/officeart/2008/layout/RadialCluster"/>
    <dgm:cxn modelId="{E3B67207-A012-4114-9AD3-7A6915BA12FB}" type="presParOf" srcId="{B5C561F4-E1F6-4DBC-86FC-342EF6F3426C}" destId="{A1FD57C7-B3BF-4684-B5C7-8B4FE2E62037}" srcOrd="4" destOrd="0" presId="urn:microsoft.com/office/officeart/2008/layout/RadialCluster"/>
    <dgm:cxn modelId="{78D6FE3D-A628-405E-833C-80C73CEA9CB5}" type="presParOf" srcId="{B5C561F4-E1F6-4DBC-86FC-342EF6F3426C}" destId="{7C24C429-87EC-4496-B05C-1FFF09BCB94D}" srcOrd="5" destOrd="0" presId="urn:microsoft.com/office/officeart/2008/layout/RadialCluster"/>
    <dgm:cxn modelId="{1A66257A-BC4E-49AA-8AC6-E2B4A3386036}" type="presParOf" srcId="{B5C561F4-E1F6-4DBC-86FC-342EF6F3426C}" destId="{50985554-ADD1-46F1-B593-E811248D856A}" srcOrd="6" destOrd="0" presId="urn:microsoft.com/office/officeart/2008/layout/RadialCluster"/>
    <dgm:cxn modelId="{6FDCD0A9-CF95-45D0-820F-0CE519423BBF}" type="presParOf" srcId="{B5C561F4-E1F6-4DBC-86FC-342EF6F3426C}" destId="{F43EE484-BD3A-45A0-A7F4-0B3F1A3B830F}" srcOrd="7" destOrd="0" presId="urn:microsoft.com/office/officeart/2008/layout/RadialCluster"/>
    <dgm:cxn modelId="{CB905358-06CC-4BF9-8DA1-7357CD4DCD0F}" type="presParOf" srcId="{B5C561F4-E1F6-4DBC-86FC-342EF6F3426C}" destId="{D47C9200-6E9D-4759-A905-CDF3413B5CB8}" srcOrd="8" destOrd="0" presId="urn:microsoft.com/office/officeart/2008/layout/RadialCluster"/>
    <dgm:cxn modelId="{AA57D559-29D8-4185-8BA7-25E692098328}" type="presParOf" srcId="{B5C561F4-E1F6-4DBC-86FC-342EF6F3426C}" destId="{9AECEA14-5CED-461B-8CCE-01DBC0D02BF0}" srcOrd="9" destOrd="0" presId="urn:microsoft.com/office/officeart/2008/layout/RadialCluster"/>
    <dgm:cxn modelId="{3EB10EEF-E04A-4278-8752-E02EA31F05FD}" type="presParOf" srcId="{B5C561F4-E1F6-4DBC-86FC-342EF6F3426C}" destId="{E2908A41-7B76-4F07-B4E3-C1C4DF29EC00}"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F4E791A-DAA8-4B8C-B1A0-6DAFDE5DC073}"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nl-BE"/>
        </a:p>
      </dgm:t>
    </dgm:pt>
    <dgm:pt modelId="{E89AFABF-1352-4966-BE4E-56B90BD9D777}">
      <dgm:prSet phldrT="[Tekst]"/>
      <dgm:spPr>
        <a:solidFill>
          <a:srgbClr val="92D050"/>
        </a:solidFill>
      </dgm:spPr>
      <dgm:t>
        <a:bodyPr/>
        <a:lstStyle/>
        <a:p>
          <a:r>
            <a:rPr lang="nl-BE" dirty="0" smtClean="0"/>
            <a:t>?</a:t>
          </a:r>
        </a:p>
        <a:p>
          <a:r>
            <a:rPr lang="nl-BE" dirty="0" smtClean="0"/>
            <a:t>2D</a:t>
          </a:r>
        </a:p>
      </dgm:t>
    </dgm:pt>
    <dgm:pt modelId="{04BFC756-0D65-41FD-8C3F-151E9B30F6F7}" type="parTrans" cxnId="{5862FC81-C827-4EDD-8EF4-FE91C238919A}">
      <dgm:prSet/>
      <dgm:spPr/>
      <dgm:t>
        <a:bodyPr/>
        <a:lstStyle/>
        <a:p>
          <a:endParaRPr lang="nl-BE"/>
        </a:p>
      </dgm:t>
    </dgm:pt>
    <dgm:pt modelId="{4AC68DC2-FC07-44C2-98F6-E659CCC303BC}" type="sibTrans" cxnId="{5862FC81-C827-4EDD-8EF4-FE91C238919A}">
      <dgm:prSet/>
      <dgm:spPr/>
      <dgm:t>
        <a:bodyPr/>
        <a:lstStyle/>
        <a:p>
          <a:endParaRPr lang="nl-BE"/>
        </a:p>
      </dgm:t>
    </dgm:pt>
    <dgm:pt modelId="{4D48746D-7CE4-43C7-AF23-A21F8C45BACC}">
      <dgm:prSet phldrT="[Tekst]" custT="1"/>
      <dgm:spPr/>
      <dgm:t>
        <a:bodyPr/>
        <a:lstStyle/>
        <a:p>
          <a:r>
            <a:rPr lang="nl-BE" sz="1200" dirty="0" smtClean="0"/>
            <a:t>Financ.</a:t>
          </a:r>
        </a:p>
        <a:p>
          <a:r>
            <a:rPr lang="nl-BE" sz="1200" dirty="0" smtClean="0"/>
            <a:t>€</a:t>
          </a:r>
          <a:endParaRPr lang="nl-BE" sz="1200" dirty="0"/>
        </a:p>
      </dgm:t>
    </dgm:pt>
    <dgm:pt modelId="{42021EF6-DF11-46EA-8587-3B4EED3E58A0}" type="parTrans" cxnId="{6BE92869-122D-45F1-9A48-5015E283B3D2}">
      <dgm:prSet/>
      <dgm:spPr/>
      <dgm:t>
        <a:bodyPr/>
        <a:lstStyle/>
        <a:p>
          <a:endParaRPr lang="nl-BE"/>
        </a:p>
      </dgm:t>
    </dgm:pt>
    <dgm:pt modelId="{3C98AE21-70D0-4090-B062-EF1BF5FB08FB}" type="sibTrans" cxnId="{6BE92869-122D-45F1-9A48-5015E283B3D2}">
      <dgm:prSet/>
      <dgm:spPr/>
      <dgm:t>
        <a:bodyPr/>
        <a:lstStyle/>
        <a:p>
          <a:endParaRPr lang="nl-BE"/>
        </a:p>
      </dgm:t>
    </dgm:pt>
    <dgm:pt modelId="{FBB62DBA-6112-4D00-AF32-D2C95F4AF1B5}">
      <dgm:prSet phldrT="[Tekst]" custT="1"/>
      <dgm:spPr/>
      <dgm:t>
        <a:bodyPr/>
        <a:lstStyle/>
        <a:p>
          <a:r>
            <a:rPr lang="nl-BE" sz="1200" dirty="0" smtClean="0"/>
            <a:t>Gebouw</a:t>
          </a:r>
          <a:endParaRPr lang="nl-BE" sz="1200" dirty="0"/>
        </a:p>
      </dgm:t>
    </dgm:pt>
    <dgm:pt modelId="{F9B2C21C-55D2-4653-82BE-764A345E19EE}" type="parTrans" cxnId="{FD4C5B32-D07D-44A5-818D-6B5853DA4523}">
      <dgm:prSet/>
      <dgm:spPr/>
      <dgm:t>
        <a:bodyPr/>
        <a:lstStyle/>
        <a:p>
          <a:endParaRPr lang="nl-BE"/>
        </a:p>
      </dgm:t>
    </dgm:pt>
    <dgm:pt modelId="{4E57504E-16BD-408B-BA59-CABFD5473BB5}" type="sibTrans" cxnId="{FD4C5B32-D07D-44A5-818D-6B5853DA4523}">
      <dgm:prSet/>
      <dgm:spPr/>
      <dgm:t>
        <a:bodyPr/>
        <a:lstStyle/>
        <a:p>
          <a:endParaRPr lang="nl-BE"/>
        </a:p>
      </dgm:t>
    </dgm:pt>
    <dgm:pt modelId="{D6CA2330-3035-4BC2-BD32-6979F64987D7}">
      <dgm:prSet phldrT="[Tekst]" custT="1"/>
      <dgm:spPr/>
      <dgm:t>
        <a:bodyPr/>
        <a:lstStyle/>
        <a:p>
          <a:r>
            <a:rPr lang="nl-BE" sz="1200" dirty="0" smtClean="0"/>
            <a:t>Gebruik</a:t>
          </a:r>
          <a:endParaRPr lang="nl-BE" sz="1200" dirty="0"/>
        </a:p>
      </dgm:t>
    </dgm:pt>
    <dgm:pt modelId="{FF390644-25EA-43D2-8A6C-83B1B510945D}" type="parTrans" cxnId="{51E31DB2-40A3-40AC-8724-0C929C77850F}">
      <dgm:prSet/>
      <dgm:spPr/>
      <dgm:t>
        <a:bodyPr/>
        <a:lstStyle/>
        <a:p>
          <a:endParaRPr lang="nl-BE"/>
        </a:p>
      </dgm:t>
    </dgm:pt>
    <dgm:pt modelId="{FA7110C1-91FD-4897-85CF-9B49EB67B4E1}" type="sibTrans" cxnId="{51E31DB2-40A3-40AC-8724-0C929C77850F}">
      <dgm:prSet/>
      <dgm:spPr/>
      <dgm:t>
        <a:bodyPr/>
        <a:lstStyle/>
        <a:p>
          <a:endParaRPr lang="nl-BE"/>
        </a:p>
      </dgm:t>
    </dgm:pt>
    <dgm:pt modelId="{A5283510-DA41-489A-ADD0-62054446F9F0}">
      <dgm:prSet phldrT="[Tekst]" custT="1"/>
      <dgm:spPr/>
      <dgm:t>
        <a:bodyPr/>
        <a:lstStyle/>
        <a:p>
          <a:r>
            <a:rPr lang="nl-BE" sz="1200" dirty="0" smtClean="0"/>
            <a:t>Maatsch.</a:t>
          </a:r>
        </a:p>
        <a:p>
          <a:r>
            <a:rPr lang="nl-BE" sz="1200" dirty="0" smtClean="0"/>
            <a:t> €</a:t>
          </a:r>
          <a:endParaRPr lang="nl-BE" sz="1200" dirty="0"/>
        </a:p>
      </dgm:t>
    </dgm:pt>
    <dgm:pt modelId="{F5CCD54C-1575-4019-98FC-E2CEC76EFB8F}" type="parTrans" cxnId="{130EF39D-D642-4D18-8851-3284E933BE08}">
      <dgm:prSet/>
      <dgm:spPr/>
      <dgm:t>
        <a:bodyPr/>
        <a:lstStyle/>
        <a:p>
          <a:endParaRPr lang="nl-BE"/>
        </a:p>
      </dgm:t>
    </dgm:pt>
    <dgm:pt modelId="{F6D969C2-B56E-42E1-884A-744F58274EAC}" type="sibTrans" cxnId="{130EF39D-D642-4D18-8851-3284E933BE08}">
      <dgm:prSet/>
      <dgm:spPr/>
      <dgm:t>
        <a:bodyPr/>
        <a:lstStyle/>
        <a:p>
          <a:endParaRPr lang="nl-BE"/>
        </a:p>
      </dgm:t>
    </dgm:pt>
    <dgm:pt modelId="{2529904B-70DF-4DD3-A0BE-BF18C0967551}">
      <dgm:prSet phldrT="[Tekst]" custT="1"/>
      <dgm:spPr/>
      <dgm:t>
        <a:bodyPr/>
        <a:lstStyle/>
        <a:p>
          <a:r>
            <a:rPr lang="nl-BE" sz="1200" dirty="0" smtClean="0"/>
            <a:t>Grond</a:t>
          </a:r>
          <a:endParaRPr lang="nl-BE" sz="1200" dirty="0"/>
        </a:p>
      </dgm:t>
    </dgm:pt>
    <dgm:pt modelId="{335BE466-BB84-4A57-B22E-619D338E8906}" type="parTrans" cxnId="{64D38B15-10A9-4395-9D76-40EA4A041553}">
      <dgm:prSet/>
      <dgm:spPr/>
      <dgm:t>
        <a:bodyPr/>
        <a:lstStyle/>
        <a:p>
          <a:endParaRPr lang="nl-BE"/>
        </a:p>
      </dgm:t>
    </dgm:pt>
    <dgm:pt modelId="{46CBA9F2-E68D-4F35-9519-215144C012C5}" type="sibTrans" cxnId="{64D38B15-10A9-4395-9D76-40EA4A041553}">
      <dgm:prSet/>
      <dgm:spPr/>
      <dgm:t>
        <a:bodyPr/>
        <a:lstStyle/>
        <a:p>
          <a:endParaRPr lang="nl-BE"/>
        </a:p>
      </dgm:t>
    </dgm:pt>
    <dgm:pt modelId="{C9A00A14-119D-485E-B910-876D506EF775}" type="pres">
      <dgm:prSet presAssocID="{9F4E791A-DAA8-4B8C-B1A0-6DAFDE5DC073}" presName="Name0" presStyleCnt="0">
        <dgm:presLayoutVars>
          <dgm:chMax val="1"/>
          <dgm:chPref val="1"/>
          <dgm:dir/>
          <dgm:animOne val="branch"/>
          <dgm:animLvl val="lvl"/>
        </dgm:presLayoutVars>
      </dgm:prSet>
      <dgm:spPr/>
      <dgm:t>
        <a:bodyPr/>
        <a:lstStyle/>
        <a:p>
          <a:endParaRPr lang="nl-BE"/>
        </a:p>
      </dgm:t>
    </dgm:pt>
    <dgm:pt modelId="{B5C561F4-E1F6-4DBC-86FC-342EF6F3426C}" type="pres">
      <dgm:prSet presAssocID="{E89AFABF-1352-4966-BE4E-56B90BD9D777}" presName="singleCycle" presStyleCnt="0"/>
      <dgm:spPr/>
    </dgm:pt>
    <dgm:pt modelId="{3198EE44-16CF-40D5-A65A-DF77400BB279}" type="pres">
      <dgm:prSet presAssocID="{E89AFABF-1352-4966-BE4E-56B90BD9D777}" presName="singleCenter" presStyleLbl="node1" presStyleIdx="0" presStyleCnt="6" custScaleX="113180" custScaleY="104784">
        <dgm:presLayoutVars>
          <dgm:chMax val="7"/>
          <dgm:chPref val="7"/>
        </dgm:presLayoutVars>
      </dgm:prSet>
      <dgm:spPr/>
      <dgm:t>
        <a:bodyPr/>
        <a:lstStyle/>
        <a:p>
          <a:endParaRPr lang="nl-BE"/>
        </a:p>
      </dgm:t>
    </dgm:pt>
    <dgm:pt modelId="{95B634CE-EF75-46B2-8BE6-345360567334}" type="pres">
      <dgm:prSet presAssocID="{F9B2C21C-55D2-4653-82BE-764A345E19EE}" presName="Name56" presStyleLbl="parChTrans1D2" presStyleIdx="0" presStyleCnt="5"/>
      <dgm:spPr/>
      <dgm:t>
        <a:bodyPr/>
        <a:lstStyle/>
        <a:p>
          <a:endParaRPr lang="nl-BE"/>
        </a:p>
      </dgm:t>
    </dgm:pt>
    <dgm:pt modelId="{7E266188-8500-444E-90AC-98DF0FCFD426}" type="pres">
      <dgm:prSet presAssocID="{FBB62DBA-6112-4D00-AF32-D2C95F4AF1B5}" presName="text0" presStyleLbl="node1" presStyleIdx="1" presStyleCnt="6" custScaleX="116017" custScaleY="110008" custRadScaleRad="92851">
        <dgm:presLayoutVars>
          <dgm:bulletEnabled val="1"/>
        </dgm:presLayoutVars>
      </dgm:prSet>
      <dgm:spPr/>
      <dgm:t>
        <a:bodyPr/>
        <a:lstStyle/>
        <a:p>
          <a:endParaRPr lang="nl-BE"/>
        </a:p>
      </dgm:t>
    </dgm:pt>
    <dgm:pt modelId="{F849999F-D9A2-46A8-8B33-38838A086851}" type="pres">
      <dgm:prSet presAssocID="{FF390644-25EA-43D2-8A6C-83B1B510945D}" presName="Name56" presStyleLbl="parChTrans1D2" presStyleIdx="1" presStyleCnt="5"/>
      <dgm:spPr/>
      <dgm:t>
        <a:bodyPr/>
        <a:lstStyle/>
        <a:p>
          <a:endParaRPr lang="nl-BE"/>
        </a:p>
      </dgm:t>
    </dgm:pt>
    <dgm:pt modelId="{A1FD57C7-B3BF-4684-B5C7-8B4FE2E62037}" type="pres">
      <dgm:prSet presAssocID="{D6CA2330-3035-4BC2-BD32-6979F64987D7}" presName="text0" presStyleLbl="node1" presStyleIdx="2" presStyleCnt="6" custScaleX="117600" custScaleY="111259" custRadScaleRad="116946" custRadScaleInc="-95026">
        <dgm:presLayoutVars>
          <dgm:bulletEnabled val="1"/>
        </dgm:presLayoutVars>
      </dgm:prSet>
      <dgm:spPr/>
      <dgm:t>
        <a:bodyPr/>
        <a:lstStyle/>
        <a:p>
          <a:endParaRPr lang="nl-BE"/>
        </a:p>
      </dgm:t>
    </dgm:pt>
    <dgm:pt modelId="{7C24C429-87EC-4496-B05C-1FFF09BCB94D}" type="pres">
      <dgm:prSet presAssocID="{F5CCD54C-1575-4019-98FC-E2CEC76EFB8F}" presName="Name56" presStyleLbl="parChTrans1D2" presStyleIdx="2" presStyleCnt="5"/>
      <dgm:spPr/>
      <dgm:t>
        <a:bodyPr/>
        <a:lstStyle/>
        <a:p>
          <a:endParaRPr lang="nl-BE"/>
        </a:p>
      </dgm:t>
    </dgm:pt>
    <dgm:pt modelId="{50985554-ADD1-46F1-B593-E811248D856A}" type="pres">
      <dgm:prSet presAssocID="{A5283510-DA41-489A-ADD0-62054446F9F0}" presName="text0" presStyleLbl="node1" presStyleIdx="3" presStyleCnt="6" custScaleX="117600" custScaleY="111259" custRadScaleRad="239379" custRadScaleInc="-92331">
        <dgm:presLayoutVars>
          <dgm:bulletEnabled val="1"/>
        </dgm:presLayoutVars>
      </dgm:prSet>
      <dgm:spPr/>
      <dgm:t>
        <a:bodyPr/>
        <a:lstStyle/>
        <a:p>
          <a:endParaRPr lang="nl-BE"/>
        </a:p>
      </dgm:t>
    </dgm:pt>
    <dgm:pt modelId="{F43EE484-BD3A-45A0-A7F4-0B3F1A3B830F}" type="pres">
      <dgm:prSet presAssocID="{42021EF6-DF11-46EA-8587-3B4EED3E58A0}" presName="Name56" presStyleLbl="parChTrans1D2" presStyleIdx="3" presStyleCnt="5"/>
      <dgm:spPr/>
      <dgm:t>
        <a:bodyPr/>
        <a:lstStyle/>
        <a:p>
          <a:endParaRPr lang="nl-BE"/>
        </a:p>
      </dgm:t>
    </dgm:pt>
    <dgm:pt modelId="{D47C9200-6E9D-4759-A905-CDF3413B5CB8}" type="pres">
      <dgm:prSet presAssocID="{4D48746D-7CE4-43C7-AF23-A21F8C45BACC}" presName="text0" presStyleLbl="node1" presStyleIdx="4" presStyleCnt="6" custScaleX="117600" custScaleY="111259" custRadScaleRad="102942" custRadScaleInc="98070">
        <dgm:presLayoutVars>
          <dgm:bulletEnabled val="1"/>
        </dgm:presLayoutVars>
      </dgm:prSet>
      <dgm:spPr/>
      <dgm:t>
        <a:bodyPr/>
        <a:lstStyle/>
        <a:p>
          <a:endParaRPr lang="nl-BE"/>
        </a:p>
      </dgm:t>
    </dgm:pt>
    <dgm:pt modelId="{9AECEA14-5CED-461B-8CCE-01DBC0D02BF0}" type="pres">
      <dgm:prSet presAssocID="{335BE466-BB84-4A57-B22E-619D338E8906}" presName="Name56" presStyleLbl="parChTrans1D2" presStyleIdx="4" presStyleCnt="5"/>
      <dgm:spPr/>
      <dgm:t>
        <a:bodyPr/>
        <a:lstStyle/>
        <a:p>
          <a:endParaRPr lang="nl-BE"/>
        </a:p>
      </dgm:t>
    </dgm:pt>
    <dgm:pt modelId="{E2908A41-7B76-4F07-B4E3-C1C4DF29EC00}" type="pres">
      <dgm:prSet presAssocID="{2529904B-70DF-4DD3-A0BE-BF18C0967551}" presName="text0" presStyleLbl="node1" presStyleIdx="5" presStyleCnt="6" custScaleX="117600" custScaleY="111259">
        <dgm:presLayoutVars>
          <dgm:bulletEnabled val="1"/>
        </dgm:presLayoutVars>
      </dgm:prSet>
      <dgm:spPr/>
      <dgm:t>
        <a:bodyPr/>
        <a:lstStyle/>
        <a:p>
          <a:endParaRPr lang="nl-BE"/>
        </a:p>
      </dgm:t>
    </dgm:pt>
  </dgm:ptLst>
  <dgm:cxnLst>
    <dgm:cxn modelId="{F5D35BB4-B70B-4B2B-8B3A-9D318055F83C}" type="presOf" srcId="{D6CA2330-3035-4BC2-BD32-6979F64987D7}" destId="{A1FD57C7-B3BF-4684-B5C7-8B4FE2E62037}" srcOrd="0" destOrd="0" presId="urn:microsoft.com/office/officeart/2008/layout/RadialCluster"/>
    <dgm:cxn modelId="{5862FC81-C827-4EDD-8EF4-FE91C238919A}" srcId="{9F4E791A-DAA8-4B8C-B1A0-6DAFDE5DC073}" destId="{E89AFABF-1352-4966-BE4E-56B90BD9D777}" srcOrd="0" destOrd="0" parTransId="{04BFC756-0D65-41FD-8C3F-151E9B30F6F7}" sibTransId="{4AC68DC2-FC07-44C2-98F6-E659CCC303BC}"/>
    <dgm:cxn modelId="{39C436FE-909F-47EA-B4DB-01D1AD0C6346}" type="presOf" srcId="{4D48746D-7CE4-43C7-AF23-A21F8C45BACC}" destId="{D47C9200-6E9D-4759-A905-CDF3413B5CB8}" srcOrd="0" destOrd="0" presId="urn:microsoft.com/office/officeart/2008/layout/RadialCluster"/>
    <dgm:cxn modelId="{64D38B15-10A9-4395-9D76-40EA4A041553}" srcId="{E89AFABF-1352-4966-BE4E-56B90BD9D777}" destId="{2529904B-70DF-4DD3-A0BE-BF18C0967551}" srcOrd="4" destOrd="0" parTransId="{335BE466-BB84-4A57-B22E-619D338E8906}" sibTransId="{46CBA9F2-E68D-4F35-9519-215144C012C5}"/>
    <dgm:cxn modelId="{130EF39D-D642-4D18-8851-3284E933BE08}" srcId="{E89AFABF-1352-4966-BE4E-56B90BD9D777}" destId="{A5283510-DA41-489A-ADD0-62054446F9F0}" srcOrd="2" destOrd="0" parTransId="{F5CCD54C-1575-4019-98FC-E2CEC76EFB8F}" sibTransId="{F6D969C2-B56E-42E1-884A-744F58274EAC}"/>
    <dgm:cxn modelId="{1EABD97F-8362-4E04-BEED-01EA27405079}" type="presOf" srcId="{9F4E791A-DAA8-4B8C-B1A0-6DAFDE5DC073}" destId="{C9A00A14-119D-485E-B910-876D506EF775}" srcOrd="0" destOrd="0" presId="urn:microsoft.com/office/officeart/2008/layout/RadialCluster"/>
    <dgm:cxn modelId="{B6CC4B9A-DBFC-4D78-B360-191EB89DAC6A}" type="presOf" srcId="{F9B2C21C-55D2-4653-82BE-764A345E19EE}" destId="{95B634CE-EF75-46B2-8BE6-345360567334}" srcOrd="0" destOrd="0" presId="urn:microsoft.com/office/officeart/2008/layout/RadialCluster"/>
    <dgm:cxn modelId="{5ADBA53B-4F64-4843-94D4-8FD3072A361F}" type="presOf" srcId="{42021EF6-DF11-46EA-8587-3B4EED3E58A0}" destId="{F43EE484-BD3A-45A0-A7F4-0B3F1A3B830F}" srcOrd="0" destOrd="0" presId="urn:microsoft.com/office/officeart/2008/layout/RadialCluster"/>
    <dgm:cxn modelId="{6BE92869-122D-45F1-9A48-5015E283B3D2}" srcId="{E89AFABF-1352-4966-BE4E-56B90BD9D777}" destId="{4D48746D-7CE4-43C7-AF23-A21F8C45BACC}" srcOrd="3" destOrd="0" parTransId="{42021EF6-DF11-46EA-8587-3B4EED3E58A0}" sibTransId="{3C98AE21-70D0-4090-B062-EF1BF5FB08FB}"/>
    <dgm:cxn modelId="{96E0BC09-EC80-4B10-8C8E-0D4B05C53703}" type="presOf" srcId="{A5283510-DA41-489A-ADD0-62054446F9F0}" destId="{50985554-ADD1-46F1-B593-E811248D856A}" srcOrd="0" destOrd="0" presId="urn:microsoft.com/office/officeart/2008/layout/RadialCluster"/>
    <dgm:cxn modelId="{345D9FA5-FBBF-4D21-A00F-2A3CE3D9F97E}" type="presOf" srcId="{F5CCD54C-1575-4019-98FC-E2CEC76EFB8F}" destId="{7C24C429-87EC-4496-B05C-1FFF09BCB94D}" srcOrd="0" destOrd="0" presId="urn:microsoft.com/office/officeart/2008/layout/RadialCluster"/>
    <dgm:cxn modelId="{4481A06F-052B-4C77-9081-E54109F9680F}" type="presOf" srcId="{E89AFABF-1352-4966-BE4E-56B90BD9D777}" destId="{3198EE44-16CF-40D5-A65A-DF77400BB279}" srcOrd="0" destOrd="0" presId="urn:microsoft.com/office/officeart/2008/layout/RadialCluster"/>
    <dgm:cxn modelId="{0E3B64E2-8280-44E2-8712-794F1E0B6E31}" type="presOf" srcId="{335BE466-BB84-4A57-B22E-619D338E8906}" destId="{9AECEA14-5CED-461B-8CCE-01DBC0D02BF0}" srcOrd="0" destOrd="0" presId="urn:microsoft.com/office/officeart/2008/layout/RadialCluster"/>
    <dgm:cxn modelId="{5EDCCC8B-70DC-4C82-9380-9204CAEB37E5}" type="presOf" srcId="{FF390644-25EA-43D2-8A6C-83B1B510945D}" destId="{F849999F-D9A2-46A8-8B33-38838A086851}" srcOrd="0" destOrd="0" presId="urn:microsoft.com/office/officeart/2008/layout/RadialCluster"/>
    <dgm:cxn modelId="{51E31DB2-40A3-40AC-8724-0C929C77850F}" srcId="{E89AFABF-1352-4966-BE4E-56B90BD9D777}" destId="{D6CA2330-3035-4BC2-BD32-6979F64987D7}" srcOrd="1" destOrd="0" parTransId="{FF390644-25EA-43D2-8A6C-83B1B510945D}" sibTransId="{FA7110C1-91FD-4897-85CF-9B49EB67B4E1}"/>
    <dgm:cxn modelId="{E7A816E2-8BEC-4AD1-9BC9-9B12E74809CF}" type="presOf" srcId="{FBB62DBA-6112-4D00-AF32-D2C95F4AF1B5}" destId="{7E266188-8500-444E-90AC-98DF0FCFD426}" srcOrd="0" destOrd="0" presId="urn:microsoft.com/office/officeart/2008/layout/RadialCluster"/>
    <dgm:cxn modelId="{E66B0DE6-B424-476C-8C9F-5F97B6BCE29E}" type="presOf" srcId="{2529904B-70DF-4DD3-A0BE-BF18C0967551}" destId="{E2908A41-7B76-4F07-B4E3-C1C4DF29EC00}" srcOrd="0" destOrd="0" presId="urn:microsoft.com/office/officeart/2008/layout/RadialCluster"/>
    <dgm:cxn modelId="{FD4C5B32-D07D-44A5-818D-6B5853DA4523}" srcId="{E89AFABF-1352-4966-BE4E-56B90BD9D777}" destId="{FBB62DBA-6112-4D00-AF32-D2C95F4AF1B5}" srcOrd="0" destOrd="0" parTransId="{F9B2C21C-55D2-4653-82BE-764A345E19EE}" sibTransId="{4E57504E-16BD-408B-BA59-CABFD5473BB5}"/>
    <dgm:cxn modelId="{DB68ECF9-6581-4A26-9C5F-9A386DC79D00}" type="presParOf" srcId="{C9A00A14-119D-485E-B910-876D506EF775}" destId="{B5C561F4-E1F6-4DBC-86FC-342EF6F3426C}" srcOrd="0" destOrd="0" presId="urn:microsoft.com/office/officeart/2008/layout/RadialCluster"/>
    <dgm:cxn modelId="{D7DCCBF7-C0C5-42DB-B4C9-A452C1CBF28F}" type="presParOf" srcId="{B5C561F4-E1F6-4DBC-86FC-342EF6F3426C}" destId="{3198EE44-16CF-40D5-A65A-DF77400BB279}" srcOrd="0" destOrd="0" presId="urn:microsoft.com/office/officeart/2008/layout/RadialCluster"/>
    <dgm:cxn modelId="{4636F190-EAFB-45AD-B659-3A8A310405BB}" type="presParOf" srcId="{B5C561F4-E1F6-4DBC-86FC-342EF6F3426C}" destId="{95B634CE-EF75-46B2-8BE6-345360567334}" srcOrd="1" destOrd="0" presId="urn:microsoft.com/office/officeart/2008/layout/RadialCluster"/>
    <dgm:cxn modelId="{21DFD1EC-EEBE-4427-8F03-8EEEBC8FFD03}" type="presParOf" srcId="{B5C561F4-E1F6-4DBC-86FC-342EF6F3426C}" destId="{7E266188-8500-444E-90AC-98DF0FCFD426}" srcOrd="2" destOrd="0" presId="urn:microsoft.com/office/officeart/2008/layout/RadialCluster"/>
    <dgm:cxn modelId="{3FDFCDB6-23C3-41F7-A9DA-16B65FB493CB}" type="presParOf" srcId="{B5C561F4-E1F6-4DBC-86FC-342EF6F3426C}" destId="{F849999F-D9A2-46A8-8B33-38838A086851}" srcOrd="3" destOrd="0" presId="urn:microsoft.com/office/officeart/2008/layout/RadialCluster"/>
    <dgm:cxn modelId="{4657FD52-F6F8-4E69-BF3D-C24650E95499}" type="presParOf" srcId="{B5C561F4-E1F6-4DBC-86FC-342EF6F3426C}" destId="{A1FD57C7-B3BF-4684-B5C7-8B4FE2E62037}" srcOrd="4" destOrd="0" presId="urn:microsoft.com/office/officeart/2008/layout/RadialCluster"/>
    <dgm:cxn modelId="{53C1A892-02CD-452A-AB9A-D6CDA3BE277D}" type="presParOf" srcId="{B5C561F4-E1F6-4DBC-86FC-342EF6F3426C}" destId="{7C24C429-87EC-4496-B05C-1FFF09BCB94D}" srcOrd="5" destOrd="0" presId="urn:microsoft.com/office/officeart/2008/layout/RadialCluster"/>
    <dgm:cxn modelId="{E3B6EC46-ABE6-4C07-81A6-47384568D3E5}" type="presParOf" srcId="{B5C561F4-E1F6-4DBC-86FC-342EF6F3426C}" destId="{50985554-ADD1-46F1-B593-E811248D856A}" srcOrd="6" destOrd="0" presId="urn:microsoft.com/office/officeart/2008/layout/RadialCluster"/>
    <dgm:cxn modelId="{08951052-6145-4C95-AFF2-1D5EA923EEB4}" type="presParOf" srcId="{B5C561F4-E1F6-4DBC-86FC-342EF6F3426C}" destId="{F43EE484-BD3A-45A0-A7F4-0B3F1A3B830F}" srcOrd="7" destOrd="0" presId="urn:microsoft.com/office/officeart/2008/layout/RadialCluster"/>
    <dgm:cxn modelId="{105B3175-36C4-4960-AE4A-2407F765BD72}" type="presParOf" srcId="{B5C561F4-E1F6-4DBC-86FC-342EF6F3426C}" destId="{D47C9200-6E9D-4759-A905-CDF3413B5CB8}" srcOrd="8" destOrd="0" presId="urn:microsoft.com/office/officeart/2008/layout/RadialCluster"/>
    <dgm:cxn modelId="{4B4DC07A-F354-4A3D-B708-CB63FE59FD43}" type="presParOf" srcId="{B5C561F4-E1F6-4DBC-86FC-342EF6F3426C}" destId="{9AECEA14-5CED-461B-8CCE-01DBC0D02BF0}" srcOrd="9" destOrd="0" presId="urn:microsoft.com/office/officeart/2008/layout/RadialCluster"/>
    <dgm:cxn modelId="{35A354ED-83BD-46B1-92DC-EE791EEEEA94}" type="presParOf" srcId="{B5C561F4-E1F6-4DBC-86FC-342EF6F3426C}" destId="{E2908A41-7B76-4F07-B4E3-C1C4DF29EC00}"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2DB61-0795-40C7-9EC4-945E073BCA83}">
      <dsp:nvSpPr>
        <dsp:cNvPr id="0" name=""/>
        <dsp:cNvSpPr/>
      </dsp:nvSpPr>
      <dsp:spPr>
        <a:xfrm>
          <a:off x="0" y="0"/>
          <a:ext cx="2610685" cy="2610685"/>
        </a:xfrm>
        <a:prstGeom prst="triangle">
          <a:avLst/>
        </a:prstGeom>
        <a:solidFill>
          <a:srgbClr val="8DBE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E88DC-4D33-4415-8DF3-D6BCBF7EA3D9}">
      <dsp:nvSpPr>
        <dsp:cNvPr id="0" name=""/>
        <dsp:cNvSpPr/>
      </dsp:nvSpPr>
      <dsp:spPr>
        <a:xfrm>
          <a:off x="1324124" y="262470"/>
          <a:ext cx="1696945" cy="617998"/>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Identiteit</a:t>
          </a:r>
          <a:endParaRPr lang="nl-BE" sz="1500" kern="1200" dirty="0"/>
        </a:p>
      </dsp:txBody>
      <dsp:txXfrm>
        <a:off x="1354292" y="292638"/>
        <a:ext cx="1636609" cy="557662"/>
      </dsp:txXfrm>
    </dsp:sp>
    <dsp:sp modelId="{4F5E7057-6C40-4BF8-95E3-F9398B4AEE92}">
      <dsp:nvSpPr>
        <dsp:cNvPr id="0" name=""/>
        <dsp:cNvSpPr/>
      </dsp:nvSpPr>
      <dsp:spPr>
        <a:xfrm>
          <a:off x="1324124" y="957718"/>
          <a:ext cx="1696945" cy="617998"/>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Ontmoeting</a:t>
          </a:r>
          <a:endParaRPr lang="nl-BE" sz="1500" kern="1200" dirty="0"/>
        </a:p>
      </dsp:txBody>
      <dsp:txXfrm>
        <a:off x="1354292" y="987886"/>
        <a:ext cx="1636609" cy="557662"/>
      </dsp:txXfrm>
    </dsp:sp>
    <dsp:sp modelId="{E76B7800-449E-476F-B3E0-00E7A565C2A4}">
      <dsp:nvSpPr>
        <dsp:cNvPr id="0" name=""/>
        <dsp:cNvSpPr/>
      </dsp:nvSpPr>
      <dsp:spPr>
        <a:xfrm>
          <a:off x="1342905" y="1652966"/>
          <a:ext cx="1696945" cy="617998"/>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Accommodatie</a:t>
          </a:r>
          <a:endParaRPr lang="nl-BE" sz="1500" kern="1200" dirty="0"/>
        </a:p>
      </dsp:txBody>
      <dsp:txXfrm>
        <a:off x="1373073" y="1683134"/>
        <a:ext cx="1636609" cy="55766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8EE44-16CF-40D5-A65A-DF77400BB279}">
      <dsp:nvSpPr>
        <dsp:cNvPr id="0" name=""/>
        <dsp:cNvSpPr/>
      </dsp:nvSpPr>
      <dsp:spPr>
        <a:xfrm>
          <a:off x="3311301" y="1423271"/>
          <a:ext cx="1264097" cy="1170323"/>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nl-BE" sz="2700" kern="1200" dirty="0" smtClean="0"/>
            <a:t>?</a:t>
          </a:r>
        </a:p>
        <a:p>
          <a:pPr lvl="0" algn="ctr" defTabSz="1200150">
            <a:lnSpc>
              <a:spcPct val="90000"/>
            </a:lnSpc>
            <a:spcBef>
              <a:spcPct val="0"/>
            </a:spcBef>
            <a:spcAft>
              <a:spcPct val="35000"/>
            </a:spcAft>
          </a:pPr>
          <a:r>
            <a:rPr lang="nl-BE" sz="2700" kern="1200" dirty="0" smtClean="0"/>
            <a:t>2D</a:t>
          </a:r>
        </a:p>
      </dsp:txBody>
      <dsp:txXfrm>
        <a:off x="3368431" y="1480401"/>
        <a:ext cx="1149837" cy="1056063"/>
      </dsp:txXfrm>
    </dsp:sp>
    <dsp:sp modelId="{95B634CE-EF75-46B2-8BE6-345360567334}">
      <dsp:nvSpPr>
        <dsp:cNvPr id="0" name=""/>
        <dsp:cNvSpPr/>
      </dsp:nvSpPr>
      <dsp:spPr>
        <a:xfrm rot="16200000">
          <a:off x="3715936" y="1195857"/>
          <a:ext cx="454826" cy="0"/>
        </a:xfrm>
        <a:custGeom>
          <a:avLst/>
          <a:gdLst/>
          <a:ahLst/>
          <a:cxnLst/>
          <a:rect l="0" t="0" r="0" b="0"/>
          <a:pathLst>
            <a:path>
              <a:moveTo>
                <a:pt x="0" y="0"/>
              </a:moveTo>
              <a:lnTo>
                <a:pt x="45482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266188-8500-444E-90AC-98DF0FCFD426}">
      <dsp:nvSpPr>
        <dsp:cNvPr id="0" name=""/>
        <dsp:cNvSpPr/>
      </dsp:nvSpPr>
      <dsp:spPr>
        <a:xfrm>
          <a:off x="3509262" y="145235"/>
          <a:ext cx="868175" cy="8232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Gebouw</a:t>
          </a:r>
          <a:endParaRPr lang="nl-BE" sz="1200" kern="1200" dirty="0"/>
        </a:p>
      </dsp:txBody>
      <dsp:txXfrm>
        <a:off x="3549448" y="185421"/>
        <a:ext cx="787803" cy="742836"/>
      </dsp:txXfrm>
    </dsp:sp>
    <dsp:sp modelId="{F849999F-D9A2-46A8-8B33-38838A086851}">
      <dsp:nvSpPr>
        <dsp:cNvPr id="0" name=""/>
        <dsp:cNvSpPr/>
      </dsp:nvSpPr>
      <dsp:spPr>
        <a:xfrm rot="18467438">
          <a:off x="4288471" y="1201589"/>
          <a:ext cx="561038" cy="0"/>
        </a:xfrm>
        <a:custGeom>
          <a:avLst/>
          <a:gdLst/>
          <a:ahLst/>
          <a:cxnLst/>
          <a:rect l="0" t="0" r="0" b="0"/>
          <a:pathLst>
            <a:path>
              <a:moveTo>
                <a:pt x="0" y="0"/>
              </a:moveTo>
              <a:lnTo>
                <a:pt x="56103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FD57C7-B3BF-4684-B5C7-8B4FE2E62037}">
      <dsp:nvSpPr>
        <dsp:cNvPr id="0" name=""/>
        <dsp:cNvSpPr/>
      </dsp:nvSpPr>
      <dsp:spPr>
        <a:xfrm>
          <a:off x="4623671" y="147337"/>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Gebruik</a:t>
          </a:r>
          <a:endParaRPr lang="nl-BE" sz="1200" kern="1200" dirty="0"/>
        </a:p>
      </dsp:txBody>
      <dsp:txXfrm>
        <a:off x="4664314" y="187980"/>
        <a:ext cx="798735" cy="751284"/>
      </dsp:txXfrm>
    </dsp:sp>
    <dsp:sp modelId="{7C24C429-87EC-4496-B05C-1FFF09BCB94D}">
      <dsp:nvSpPr>
        <dsp:cNvPr id="0" name=""/>
        <dsp:cNvSpPr/>
      </dsp:nvSpPr>
      <dsp:spPr>
        <a:xfrm rot="1221286">
          <a:off x="4494567" y="2693182"/>
          <a:ext cx="2588954" cy="0"/>
        </a:xfrm>
        <a:custGeom>
          <a:avLst/>
          <a:gdLst/>
          <a:ahLst/>
          <a:cxnLst/>
          <a:rect l="0" t="0" r="0" b="0"/>
          <a:pathLst>
            <a:path>
              <a:moveTo>
                <a:pt x="0" y="0"/>
              </a:moveTo>
              <a:lnTo>
                <a:pt x="258895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985554-ADD1-46F1-B593-E811248D856A}">
      <dsp:nvSpPr>
        <dsp:cNvPr id="0" name=""/>
        <dsp:cNvSpPr/>
      </dsp:nvSpPr>
      <dsp:spPr>
        <a:xfrm>
          <a:off x="7002691" y="2890401"/>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Maatsch.</a:t>
          </a:r>
        </a:p>
        <a:p>
          <a:pPr lvl="0" algn="ctr" defTabSz="533400">
            <a:lnSpc>
              <a:spcPct val="90000"/>
            </a:lnSpc>
            <a:spcBef>
              <a:spcPct val="0"/>
            </a:spcBef>
            <a:spcAft>
              <a:spcPct val="35000"/>
            </a:spcAft>
          </a:pPr>
          <a:r>
            <a:rPr lang="nl-BE" sz="1200" kern="1200" dirty="0" smtClean="0"/>
            <a:t> €</a:t>
          </a:r>
          <a:endParaRPr lang="nl-BE" sz="1200" kern="1200" dirty="0"/>
        </a:p>
      </dsp:txBody>
      <dsp:txXfrm>
        <a:off x="7043334" y="2931044"/>
        <a:ext cx="798735" cy="751284"/>
      </dsp:txXfrm>
    </dsp:sp>
    <dsp:sp modelId="{F43EE484-BD3A-45A0-A7F4-0B3F1A3B830F}">
      <dsp:nvSpPr>
        <dsp:cNvPr id="0" name=""/>
        <dsp:cNvSpPr/>
      </dsp:nvSpPr>
      <dsp:spPr>
        <a:xfrm rot="9678312">
          <a:off x="2846320" y="2298844"/>
          <a:ext cx="477578" cy="0"/>
        </a:xfrm>
        <a:custGeom>
          <a:avLst/>
          <a:gdLst/>
          <a:ahLst/>
          <a:cxnLst/>
          <a:rect l="0" t="0" r="0" b="0"/>
          <a:pathLst>
            <a:path>
              <a:moveTo>
                <a:pt x="0" y="0"/>
              </a:moveTo>
              <a:lnTo>
                <a:pt x="47757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9200-6E9D-4759-A905-CDF3413B5CB8}">
      <dsp:nvSpPr>
        <dsp:cNvPr id="0" name=""/>
        <dsp:cNvSpPr/>
      </dsp:nvSpPr>
      <dsp:spPr>
        <a:xfrm>
          <a:off x="1978898" y="2107988"/>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Financ.</a:t>
          </a:r>
        </a:p>
        <a:p>
          <a:pPr lvl="0" algn="ctr" defTabSz="533400">
            <a:lnSpc>
              <a:spcPct val="90000"/>
            </a:lnSpc>
            <a:spcBef>
              <a:spcPct val="0"/>
            </a:spcBef>
            <a:spcAft>
              <a:spcPct val="35000"/>
            </a:spcAft>
          </a:pPr>
          <a:r>
            <a:rPr lang="nl-BE" sz="1200" kern="1200" dirty="0" smtClean="0"/>
            <a:t>€</a:t>
          </a:r>
          <a:endParaRPr lang="nl-BE" sz="1200" kern="1200" dirty="0"/>
        </a:p>
      </dsp:txBody>
      <dsp:txXfrm>
        <a:off x="2019541" y="2148631"/>
        <a:ext cx="798735" cy="751284"/>
      </dsp:txXfrm>
    </dsp:sp>
    <dsp:sp modelId="{9AECEA14-5CED-461B-8CCE-01DBC0D02BF0}">
      <dsp:nvSpPr>
        <dsp:cNvPr id="0" name=""/>
        <dsp:cNvSpPr/>
      </dsp:nvSpPr>
      <dsp:spPr>
        <a:xfrm rot="11880000">
          <a:off x="2885846" y="1735682"/>
          <a:ext cx="436127" cy="0"/>
        </a:xfrm>
        <a:custGeom>
          <a:avLst/>
          <a:gdLst/>
          <a:ahLst/>
          <a:cxnLst/>
          <a:rect l="0" t="0" r="0" b="0"/>
          <a:pathLst>
            <a:path>
              <a:moveTo>
                <a:pt x="0" y="0"/>
              </a:moveTo>
              <a:lnTo>
                <a:pt x="43612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908A41-7B76-4F07-B4E3-C1C4DF29EC00}">
      <dsp:nvSpPr>
        <dsp:cNvPr id="0" name=""/>
        <dsp:cNvSpPr/>
      </dsp:nvSpPr>
      <dsp:spPr>
        <a:xfrm>
          <a:off x="2016498" y="1109043"/>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Grond</a:t>
          </a:r>
          <a:endParaRPr lang="nl-BE" sz="1200" kern="1200" dirty="0"/>
        </a:p>
      </dsp:txBody>
      <dsp:txXfrm>
        <a:off x="2057141" y="1149686"/>
        <a:ext cx="798735" cy="7512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8EE44-16CF-40D5-A65A-DF77400BB279}">
      <dsp:nvSpPr>
        <dsp:cNvPr id="0" name=""/>
        <dsp:cNvSpPr/>
      </dsp:nvSpPr>
      <dsp:spPr>
        <a:xfrm>
          <a:off x="3311301" y="1423271"/>
          <a:ext cx="1264097" cy="1170323"/>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nl-BE" sz="1900" kern="1200" dirty="0" smtClean="0"/>
            <a:t>MVV</a:t>
          </a:r>
        </a:p>
        <a:p>
          <a:pPr lvl="0" algn="ctr" defTabSz="844550">
            <a:lnSpc>
              <a:spcPct val="90000"/>
            </a:lnSpc>
            <a:spcBef>
              <a:spcPct val="0"/>
            </a:spcBef>
            <a:spcAft>
              <a:spcPct val="35000"/>
            </a:spcAft>
          </a:pPr>
          <a:r>
            <a:rPr lang="nl-BE" sz="1900" kern="1200" dirty="0" smtClean="0"/>
            <a:t>5D product</a:t>
          </a:r>
          <a:endParaRPr lang="nl-BE" sz="1900" kern="1200" dirty="0"/>
        </a:p>
      </dsp:txBody>
      <dsp:txXfrm>
        <a:off x="3368431" y="1480401"/>
        <a:ext cx="1149837" cy="1056063"/>
      </dsp:txXfrm>
    </dsp:sp>
    <dsp:sp modelId="{95B634CE-EF75-46B2-8BE6-345360567334}">
      <dsp:nvSpPr>
        <dsp:cNvPr id="0" name=""/>
        <dsp:cNvSpPr/>
      </dsp:nvSpPr>
      <dsp:spPr>
        <a:xfrm rot="16200000">
          <a:off x="3715936" y="1195857"/>
          <a:ext cx="454826" cy="0"/>
        </a:xfrm>
        <a:custGeom>
          <a:avLst/>
          <a:gdLst/>
          <a:ahLst/>
          <a:cxnLst/>
          <a:rect l="0" t="0" r="0" b="0"/>
          <a:pathLst>
            <a:path>
              <a:moveTo>
                <a:pt x="0" y="0"/>
              </a:moveTo>
              <a:lnTo>
                <a:pt x="45482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266188-8500-444E-90AC-98DF0FCFD426}">
      <dsp:nvSpPr>
        <dsp:cNvPr id="0" name=""/>
        <dsp:cNvSpPr/>
      </dsp:nvSpPr>
      <dsp:spPr>
        <a:xfrm>
          <a:off x="3509262" y="145235"/>
          <a:ext cx="868175" cy="8232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Gebouw</a:t>
          </a:r>
          <a:endParaRPr lang="nl-BE" sz="1200" kern="1200" dirty="0"/>
        </a:p>
      </dsp:txBody>
      <dsp:txXfrm>
        <a:off x="3549448" y="185421"/>
        <a:ext cx="787803" cy="742836"/>
      </dsp:txXfrm>
    </dsp:sp>
    <dsp:sp modelId="{F849999F-D9A2-46A8-8B33-38838A086851}">
      <dsp:nvSpPr>
        <dsp:cNvPr id="0" name=""/>
        <dsp:cNvSpPr/>
      </dsp:nvSpPr>
      <dsp:spPr>
        <a:xfrm rot="20520000">
          <a:off x="4564726" y="1735682"/>
          <a:ext cx="436127" cy="0"/>
        </a:xfrm>
        <a:custGeom>
          <a:avLst/>
          <a:gdLst/>
          <a:ahLst/>
          <a:cxnLst/>
          <a:rect l="0" t="0" r="0" b="0"/>
          <a:pathLst>
            <a:path>
              <a:moveTo>
                <a:pt x="0" y="0"/>
              </a:moveTo>
              <a:lnTo>
                <a:pt x="43612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FD57C7-B3BF-4684-B5C7-8B4FE2E62037}">
      <dsp:nvSpPr>
        <dsp:cNvPr id="0" name=""/>
        <dsp:cNvSpPr/>
      </dsp:nvSpPr>
      <dsp:spPr>
        <a:xfrm>
          <a:off x="4990180" y="1109043"/>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Gebruik</a:t>
          </a:r>
          <a:endParaRPr lang="nl-BE" sz="1200" kern="1200" dirty="0"/>
        </a:p>
      </dsp:txBody>
      <dsp:txXfrm>
        <a:off x="5030823" y="1149686"/>
        <a:ext cx="798735" cy="751284"/>
      </dsp:txXfrm>
    </dsp:sp>
    <dsp:sp modelId="{7C24C429-87EC-4496-B05C-1FFF09BCB94D}">
      <dsp:nvSpPr>
        <dsp:cNvPr id="0" name=""/>
        <dsp:cNvSpPr/>
      </dsp:nvSpPr>
      <dsp:spPr>
        <a:xfrm rot="3253859">
          <a:off x="4288908" y="2741998"/>
          <a:ext cx="365804" cy="0"/>
        </a:xfrm>
        <a:custGeom>
          <a:avLst/>
          <a:gdLst/>
          <a:ahLst/>
          <a:cxnLst/>
          <a:rect l="0" t="0" r="0" b="0"/>
          <a:pathLst>
            <a:path>
              <a:moveTo>
                <a:pt x="0" y="0"/>
              </a:moveTo>
              <a:lnTo>
                <a:pt x="36580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985554-ADD1-46F1-B593-E811248D856A}">
      <dsp:nvSpPr>
        <dsp:cNvPr id="0" name=""/>
        <dsp:cNvSpPr/>
      </dsp:nvSpPr>
      <dsp:spPr>
        <a:xfrm>
          <a:off x="4438602" y="2890401"/>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Maatsch.</a:t>
          </a:r>
        </a:p>
        <a:p>
          <a:pPr lvl="0" algn="ctr" defTabSz="533400">
            <a:lnSpc>
              <a:spcPct val="90000"/>
            </a:lnSpc>
            <a:spcBef>
              <a:spcPct val="0"/>
            </a:spcBef>
            <a:spcAft>
              <a:spcPct val="35000"/>
            </a:spcAft>
          </a:pPr>
          <a:r>
            <a:rPr lang="nl-BE" sz="1200" kern="1200" dirty="0" smtClean="0"/>
            <a:t> €</a:t>
          </a:r>
          <a:endParaRPr lang="nl-BE" sz="1200" kern="1200" dirty="0"/>
        </a:p>
      </dsp:txBody>
      <dsp:txXfrm>
        <a:off x="4479245" y="2931044"/>
        <a:ext cx="798735" cy="751284"/>
      </dsp:txXfrm>
    </dsp:sp>
    <dsp:sp modelId="{F43EE484-BD3A-45A0-A7F4-0B3F1A3B830F}">
      <dsp:nvSpPr>
        <dsp:cNvPr id="0" name=""/>
        <dsp:cNvSpPr/>
      </dsp:nvSpPr>
      <dsp:spPr>
        <a:xfrm rot="7701728">
          <a:off x="3173457" y="2741998"/>
          <a:ext cx="378529" cy="0"/>
        </a:xfrm>
        <a:custGeom>
          <a:avLst/>
          <a:gdLst/>
          <a:ahLst/>
          <a:cxnLst/>
          <a:rect l="0" t="0" r="0" b="0"/>
          <a:pathLst>
            <a:path>
              <a:moveTo>
                <a:pt x="0" y="0"/>
              </a:moveTo>
              <a:lnTo>
                <a:pt x="37852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9200-6E9D-4759-A905-CDF3413B5CB8}">
      <dsp:nvSpPr>
        <dsp:cNvPr id="0" name=""/>
        <dsp:cNvSpPr/>
      </dsp:nvSpPr>
      <dsp:spPr>
        <a:xfrm>
          <a:off x="2475752" y="2890401"/>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Financ.</a:t>
          </a:r>
        </a:p>
        <a:p>
          <a:pPr lvl="0" algn="ctr" defTabSz="533400">
            <a:lnSpc>
              <a:spcPct val="90000"/>
            </a:lnSpc>
            <a:spcBef>
              <a:spcPct val="0"/>
            </a:spcBef>
            <a:spcAft>
              <a:spcPct val="35000"/>
            </a:spcAft>
          </a:pPr>
          <a:r>
            <a:rPr lang="nl-BE" sz="1200" kern="1200" dirty="0" smtClean="0"/>
            <a:t>€</a:t>
          </a:r>
          <a:endParaRPr lang="nl-BE" sz="1200" kern="1200" dirty="0"/>
        </a:p>
      </dsp:txBody>
      <dsp:txXfrm>
        <a:off x="2516395" y="2931044"/>
        <a:ext cx="798735" cy="751284"/>
      </dsp:txXfrm>
    </dsp:sp>
    <dsp:sp modelId="{9AECEA14-5CED-461B-8CCE-01DBC0D02BF0}">
      <dsp:nvSpPr>
        <dsp:cNvPr id="0" name=""/>
        <dsp:cNvSpPr/>
      </dsp:nvSpPr>
      <dsp:spPr>
        <a:xfrm rot="11880000">
          <a:off x="2885846" y="1735682"/>
          <a:ext cx="436127" cy="0"/>
        </a:xfrm>
        <a:custGeom>
          <a:avLst/>
          <a:gdLst/>
          <a:ahLst/>
          <a:cxnLst/>
          <a:rect l="0" t="0" r="0" b="0"/>
          <a:pathLst>
            <a:path>
              <a:moveTo>
                <a:pt x="0" y="0"/>
              </a:moveTo>
              <a:lnTo>
                <a:pt x="43612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908A41-7B76-4F07-B4E3-C1C4DF29EC00}">
      <dsp:nvSpPr>
        <dsp:cNvPr id="0" name=""/>
        <dsp:cNvSpPr/>
      </dsp:nvSpPr>
      <dsp:spPr>
        <a:xfrm>
          <a:off x="2016498" y="1109043"/>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Grond</a:t>
          </a:r>
          <a:endParaRPr lang="nl-BE" sz="1200" kern="1200" dirty="0"/>
        </a:p>
      </dsp:txBody>
      <dsp:txXfrm>
        <a:off x="2057141" y="1149686"/>
        <a:ext cx="798735" cy="75128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2DB61-0795-40C7-9EC4-945E073BCA83}">
      <dsp:nvSpPr>
        <dsp:cNvPr id="0" name=""/>
        <dsp:cNvSpPr/>
      </dsp:nvSpPr>
      <dsp:spPr>
        <a:xfrm>
          <a:off x="0" y="0"/>
          <a:ext cx="2610685" cy="2610685"/>
        </a:xfrm>
        <a:prstGeom prst="triangle">
          <a:avLst/>
        </a:prstGeom>
        <a:solidFill>
          <a:srgbClr val="8DBE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E88DC-4D33-4415-8DF3-D6BCBF7EA3D9}">
      <dsp:nvSpPr>
        <dsp:cNvPr id="0" name=""/>
        <dsp:cNvSpPr/>
      </dsp:nvSpPr>
      <dsp:spPr>
        <a:xfrm>
          <a:off x="1324124" y="262470"/>
          <a:ext cx="1696945" cy="617998"/>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Identiteit</a:t>
          </a:r>
          <a:endParaRPr lang="nl-BE" sz="1500" kern="1200" dirty="0"/>
        </a:p>
      </dsp:txBody>
      <dsp:txXfrm>
        <a:off x="1354292" y="292638"/>
        <a:ext cx="1636609" cy="557662"/>
      </dsp:txXfrm>
    </dsp:sp>
    <dsp:sp modelId="{4F5E7057-6C40-4BF8-95E3-F9398B4AEE92}">
      <dsp:nvSpPr>
        <dsp:cNvPr id="0" name=""/>
        <dsp:cNvSpPr/>
      </dsp:nvSpPr>
      <dsp:spPr>
        <a:xfrm>
          <a:off x="1324124" y="957718"/>
          <a:ext cx="1696945" cy="617998"/>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Ontmoeting</a:t>
          </a:r>
          <a:endParaRPr lang="nl-BE" sz="1500" kern="1200" dirty="0"/>
        </a:p>
      </dsp:txBody>
      <dsp:txXfrm>
        <a:off x="1354292" y="987886"/>
        <a:ext cx="1636609" cy="557662"/>
      </dsp:txXfrm>
    </dsp:sp>
    <dsp:sp modelId="{E76B7800-449E-476F-B3E0-00E7A565C2A4}">
      <dsp:nvSpPr>
        <dsp:cNvPr id="0" name=""/>
        <dsp:cNvSpPr/>
      </dsp:nvSpPr>
      <dsp:spPr>
        <a:xfrm>
          <a:off x="1342905" y="1652966"/>
          <a:ext cx="1696945" cy="617998"/>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Accommodatie</a:t>
          </a:r>
          <a:endParaRPr lang="nl-BE" sz="1500" kern="1200" dirty="0"/>
        </a:p>
      </dsp:txBody>
      <dsp:txXfrm>
        <a:off x="1373073" y="1683134"/>
        <a:ext cx="1636609" cy="55766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2DB61-0795-40C7-9EC4-945E073BCA83}">
      <dsp:nvSpPr>
        <dsp:cNvPr id="0" name=""/>
        <dsp:cNvSpPr/>
      </dsp:nvSpPr>
      <dsp:spPr>
        <a:xfrm>
          <a:off x="49858" y="0"/>
          <a:ext cx="2683837" cy="2683837"/>
        </a:xfrm>
        <a:prstGeom prst="triangle">
          <a:avLst/>
        </a:prstGeom>
        <a:solidFill>
          <a:srgbClr val="8DBE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E88DC-4D33-4415-8DF3-D6BCBF7EA3D9}">
      <dsp:nvSpPr>
        <dsp:cNvPr id="0" name=""/>
        <dsp:cNvSpPr/>
      </dsp:nvSpPr>
      <dsp:spPr>
        <a:xfrm>
          <a:off x="1391776" y="269825"/>
          <a:ext cx="1744494" cy="635314"/>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BE" sz="1200" kern="1200" dirty="0" smtClean="0"/>
            <a:t>Rendement</a:t>
          </a:r>
          <a:r>
            <a:rPr lang="nl-BE" sz="1200" kern="1200" baseline="0" dirty="0" smtClean="0"/>
            <a:t> via c</a:t>
          </a:r>
          <a:r>
            <a:rPr lang="nl-BE" sz="1200" kern="1200" dirty="0" smtClean="0"/>
            <a:t>ollectieve effecten</a:t>
          </a:r>
          <a:endParaRPr lang="nl-BE" sz="1200" kern="1200" dirty="0"/>
        </a:p>
      </dsp:txBody>
      <dsp:txXfrm>
        <a:off x="1422789" y="300838"/>
        <a:ext cx="1682468" cy="573288"/>
      </dsp:txXfrm>
    </dsp:sp>
    <dsp:sp modelId="{4F5E7057-6C40-4BF8-95E3-F9398B4AEE92}">
      <dsp:nvSpPr>
        <dsp:cNvPr id="0" name=""/>
        <dsp:cNvSpPr/>
      </dsp:nvSpPr>
      <dsp:spPr>
        <a:xfrm>
          <a:off x="1391776" y="984554"/>
          <a:ext cx="1744494" cy="635314"/>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BE" sz="1200" kern="1200" dirty="0" smtClean="0"/>
            <a:t>Rendement</a:t>
          </a:r>
          <a:r>
            <a:rPr lang="nl-BE" sz="1200" kern="1200" baseline="0" dirty="0" smtClean="0"/>
            <a:t> via d</a:t>
          </a:r>
          <a:r>
            <a:rPr lang="nl-BE" sz="1200" kern="1200" dirty="0" smtClean="0"/>
            <a:t>ienstverlening</a:t>
          </a:r>
          <a:endParaRPr lang="nl-BE" sz="1200" kern="1200" dirty="0"/>
        </a:p>
      </dsp:txBody>
      <dsp:txXfrm>
        <a:off x="1422789" y="1015567"/>
        <a:ext cx="1682468" cy="573288"/>
      </dsp:txXfrm>
    </dsp:sp>
    <dsp:sp modelId="{E76B7800-449E-476F-B3E0-00E7A565C2A4}">
      <dsp:nvSpPr>
        <dsp:cNvPr id="0" name=""/>
        <dsp:cNvSpPr/>
      </dsp:nvSpPr>
      <dsp:spPr>
        <a:xfrm>
          <a:off x="1412954" y="1699282"/>
          <a:ext cx="1744494" cy="635314"/>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nl-BE" sz="1200" kern="1200" dirty="0" smtClean="0"/>
            <a:t>Rendement</a:t>
          </a:r>
          <a:r>
            <a:rPr lang="nl-BE" sz="1200" kern="1200" baseline="0" dirty="0" smtClean="0"/>
            <a:t> via r</a:t>
          </a:r>
          <a:r>
            <a:rPr lang="nl-BE" sz="1200" kern="1200" dirty="0" smtClean="0"/>
            <a:t>uimteverhuur </a:t>
          </a:r>
        </a:p>
      </dsp:txBody>
      <dsp:txXfrm>
        <a:off x="1443967" y="1730295"/>
        <a:ext cx="1682468" cy="5732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2DB61-0795-40C7-9EC4-945E073BCA83}">
      <dsp:nvSpPr>
        <dsp:cNvPr id="0" name=""/>
        <dsp:cNvSpPr/>
      </dsp:nvSpPr>
      <dsp:spPr>
        <a:xfrm>
          <a:off x="49858" y="0"/>
          <a:ext cx="2683837" cy="2683837"/>
        </a:xfrm>
        <a:prstGeom prst="triangle">
          <a:avLst/>
        </a:prstGeom>
        <a:solidFill>
          <a:srgbClr val="8DBE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E88DC-4D33-4415-8DF3-D6BCBF7EA3D9}">
      <dsp:nvSpPr>
        <dsp:cNvPr id="0" name=""/>
        <dsp:cNvSpPr/>
      </dsp:nvSpPr>
      <dsp:spPr>
        <a:xfrm>
          <a:off x="1391776" y="269825"/>
          <a:ext cx="1744494" cy="635314"/>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Identificeren</a:t>
          </a:r>
          <a:endParaRPr lang="nl-BE" sz="1600" kern="1200" dirty="0"/>
        </a:p>
      </dsp:txBody>
      <dsp:txXfrm>
        <a:off x="1422789" y="300838"/>
        <a:ext cx="1682468" cy="573288"/>
      </dsp:txXfrm>
    </dsp:sp>
    <dsp:sp modelId="{4F5E7057-6C40-4BF8-95E3-F9398B4AEE92}">
      <dsp:nvSpPr>
        <dsp:cNvPr id="0" name=""/>
        <dsp:cNvSpPr/>
      </dsp:nvSpPr>
      <dsp:spPr>
        <a:xfrm>
          <a:off x="1391776" y="984554"/>
          <a:ext cx="1744494" cy="635314"/>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Ontmoeting</a:t>
          </a:r>
          <a:r>
            <a:rPr lang="nl-BE" sz="1600" kern="1200" baseline="0" dirty="0" smtClean="0"/>
            <a:t> faciliteren</a:t>
          </a:r>
          <a:endParaRPr lang="nl-BE" sz="1600" kern="1200" dirty="0"/>
        </a:p>
      </dsp:txBody>
      <dsp:txXfrm>
        <a:off x="1422789" y="1015567"/>
        <a:ext cx="1682468" cy="573288"/>
      </dsp:txXfrm>
    </dsp:sp>
    <dsp:sp modelId="{E76B7800-449E-476F-B3E0-00E7A565C2A4}">
      <dsp:nvSpPr>
        <dsp:cNvPr id="0" name=""/>
        <dsp:cNvSpPr/>
      </dsp:nvSpPr>
      <dsp:spPr>
        <a:xfrm>
          <a:off x="1412954" y="1699282"/>
          <a:ext cx="1744494" cy="635314"/>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kern="1200" dirty="0" smtClean="0"/>
            <a:t>Ruimte</a:t>
          </a:r>
          <a:r>
            <a:rPr lang="nl-BE" sz="1600" kern="1200" baseline="0" dirty="0" smtClean="0"/>
            <a:t> bieden</a:t>
          </a:r>
          <a:r>
            <a:rPr lang="nl-BE" sz="1600" kern="1200" dirty="0" smtClean="0"/>
            <a:t> </a:t>
          </a:r>
        </a:p>
      </dsp:txBody>
      <dsp:txXfrm>
        <a:off x="1443967" y="1730295"/>
        <a:ext cx="1682468" cy="5732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2DB61-0795-40C7-9EC4-945E073BCA83}">
      <dsp:nvSpPr>
        <dsp:cNvPr id="0" name=""/>
        <dsp:cNvSpPr/>
      </dsp:nvSpPr>
      <dsp:spPr>
        <a:xfrm>
          <a:off x="0" y="0"/>
          <a:ext cx="2610685" cy="2610685"/>
        </a:xfrm>
        <a:prstGeom prst="triangle">
          <a:avLst/>
        </a:prstGeom>
        <a:solidFill>
          <a:srgbClr val="8DBE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E88DC-4D33-4415-8DF3-D6BCBF7EA3D9}">
      <dsp:nvSpPr>
        <dsp:cNvPr id="0" name=""/>
        <dsp:cNvSpPr/>
      </dsp:nvSpPr>
      <dsp:spPr>
        <a:xfrm>
          <a:off x="1324124" y="262470"/>
          <a:ext cx="1696945" cy="617998"/>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Identificeren</a:t>
          </a:r>
          <a:endParaRPr lang="nl-BE" sz="1500" kern="1200" dirty="0"/>
        </a:p>
      </dsp:txBody>
      <dsp:txXfrm>
        <a:off x="1354292" y="292638"/>
        <a:ext cx="1636609" cy="557662"/>
      </dsp:txXfrm>
    </dsp:sp>
    <dsp:sp modelId="{3B8584D8-53EE-CB4A-AB16-156A4D8CA0F8}">
      <dsp:nvSpPr>
        <dsp:cNvPr id="0" name=""/>
        <dsp:cNvSpPr/>
      </dsp:nvSpPr>
      <dsp:spPr>
        <a:xfrm>
          <a:off x="1324124" y="957718"/>
          <a:ext cx="1696945" cy="617998"/>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Ontmoeting</a:t>
          </a:r>
          <a:r>
            <a:rPr lang="nl-BE" sz="1500" kern="1200" baseline="0" dirty="0" smtClean="0"/>
            <a:t> faciliteren</a:t>
          </a:r>
          <a:endParaRPr lang="nl-BE" sz="1500" kern="1200" dirty="0"/>
        </a:p>
      </dsp:txBody>
      <dsp:txXfrm>
        <a:off x="1354292" y="987886"/>
        <a:ext cx="1636609" cy="557662"/>
      </dsp:txXfrm>
    </dsp:sp>
    <dsp:sp modelId="{7BA0E1F6-F428-2846-9C47-D2DD18A98C4A}">
      <dsp:nvSpPr>
        <dsp:cNvPr id="0" name=""/>
        <dsp:cNvSpPr/>
      </dsp:nvSpPr>
      <dsp:spPr>
        <a:xfrm>
          <a:off x="1342905" y="1652966"/>
          <a:ext cx="1696945" cy="617998"/>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Ruimte</a:t>
          </a:r>
          <a:r>
            <a:rPr lang="nl-BE" sz="1500" kern="1200" baseline="0" dirty="0" smtClean="0"/>
            <a:t> bieden</a:t>
          </a:r>
          <a:r>
            <a:rPr lang="nl-BE" sz="1500" kern="1200" dirty="0" smtClean="0"/>
            <a:t> </a:t>
          </a:r>
        </a:p>
      </dsp:txBody>
      <dsp:txXfrm>
        <a:off x="1373073" y="1683134"/>
        <a:ext cx="1636609" cy="557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2DB61-0795-40C7-9EC4-945E073BCA83}">
      <dsp:nvSpPr>
        <dsp:cNvPr id="0" name=""/>
        <dsp:cNvSpPr/>
      </dsp:nvSpPr>
      <dsp:spPr>
        <a:xfrm>
          <a:off x="49858" y="0"/>
          <a:ext cx="2683837" cy="2683837"/>
        </a:xfrm>
        <a:prstGeom prst="triangle">
          <a:avLst/>
        </a:prstGeom>
        <a:solidFill>
          <a:srgbClr val="8DBE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E88DC-4D33-4415-8DF3-D6BCBF7EA3D9}">
      <dsp:nvSpPr>
        <dsp:cNvPr id="0" name=""/>
        <dsp:cNvSpPr/>
      </dsp:nvSpPr>
      <dsp:spPr>
        <a:xfrm>
          <a:off x="1391776" y="269825"/>
          <a:ext cx="1744494" cy="635314"/>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nl-BE" sz="1400" kern="1200" baseline="0" dirty="0" smtClean="0"/>
            <a:t>C</a:t>
          </a:r>
          <a:r>
            <a:rPr lang="nl-BE" sz="1400" kern="1200" dirty="0" smtClean="0"/>
            <a:t>ollectieve effecten</a:t>
          </a:r>
          <a:endParaRPr lang="nl-BE" sz="1400" kern="1200" dirty="0"/>
        </a:p>
      </dsp:txBody>
      <dsp:txXfrm>
        <a:off x="1422789" y="300838"/>
        <a:ext cx="1682468" cy="573288"/>
      </dsp:txXfrm>
    </dsp:sp>
    <dsp:sp modelId="{4F5E7057-6C40-4BF8-95E3-F9398B4AEE92}">
      <dsp:nvSpPr>
        <dsp:cNvPr id="0" name=""/>
        <dsp:cNvSpPr/>
      </dsp:nvSpPr>
      <dsp:spPr>
        <a:xfrm>
          <a:off x="1391776" y="984554"/>
          <a:ext cx="1744494" cy="635314"/>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nl-BE" sz="1400" kern="1200" baseline="0" dirty="0" smtClean="0"/>
            <a:t>D</a:t>
          </a:r>
          <a:r>
            <a:rPr lang="nl-BE" sz="1400" kern="1200" dirty="0" smtClean="0"/>
            <a:t>ienstverlening</a:t>
          </a:r>
          <a:endParaRPr lang="nl-BE" sz="1400" kern="1200" dirty="0"/>
        </a:p>
      </dsp:txBody>
      <dsp:txXfrm>
        <a:off x="1422789" y="1015567"/>
        <a:ext cx="1682468" cy="573288"/>
      </dsp:txXfrm>
    </dsp:sp>
    <dsp:sp modelId="{E76B7800-449E-476F-B3E0-00E7A565C2A4}">
      <dsp:nvSpPr>
        <dsp:cNvPr id="0" name=""/>
        <dsp:cNvSpPr/>
      </dsp:nvSpPr>
      <dsp:spPr>
        <a:xfrm>
          <a:off x="1412954" y="1699282"/>
          <a:ext cx="1744494" cy="635314"/>
        </a:xfrm>
        <a:prstGeom prst="roundRect">
          <a:avLst/>
        </a:prstGeom>
        <a:solidFill>
          <a:schemeClr val="lt1">
            <a:alpha val="90000"/>
            <a:hueOff val="0"/>
            <a:satOff val="0"/>
            <a:lumOff val="0"/>
            <a:alphaOff val="0"/>
          </a:schemeClr>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nl-BE" sz="1400" kern="1200" baseline="0" dirty="0" smtClean="0"/>
            <a:t>R</a:t>
          </a:r>
          <a:r>
            <a:rPr lang="nl-BE" sz="1400" kern="1200" dirty="0" smtClean="0"/>
            <a:t>uimteverhuur </a:t>
          </a:r>
        </a:p>
      </dsp:txBody>
      <dsp:txXfrm>
        <a:off x="1443967" y="1730295"/>
        <a:ext cx="1682468" cy="5732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F0504-7AC8-4B25-BC53-31F757CB208D}">
      <dsp:nvSpPr>
        <dsp:cNvPr id="0" name=""/>
        <dsp:cNvSpPr/>
      </dsp:nvSpPr>
      <dsp:spPr>
        <a:xfrm>
          <a:off x="1767202" y="327304"/>
          <a:ext cx="4980831" cy="1729777"/>
        </a:xfrm>
        <a:prstGeom prst="ellipse">
          <a:avLst/>
        </a:prstGeom>
        <a:solidFill>
          <a:srgbClr val="8DBE24">
            <a:alpha val="40000"/>
          </a:srgbClr>
        </a:solidFill>
        <a:ln>
          <a:noFill/>
        </a:ln>
        <a:effectLst/>
      </dsp:spPr>
      <dsp:style>
        <a:lnRef idx="0">
          <a:scrgbClr r="0" g="0" b="0"/>
        </a:lnRef>
        <a:fillRef idx="1">
          <a:scrgbClr r="0" g="0" b="0"/>
        </a:fillRef>
        <a:effectRef idx="0">
          <a:scrgbClr r="0" g="0" b="0"/>
        </a:effectRef>
        <a:fontRef idx="minor"/>
      </dsp:style>
    </dsp:sp>
    <dsp:sp modelId="{27032C8E-E6F6-4BCC-AA5F-8AF466A95B26}">
      <dsp:nvSpPr>
        <dsp:cNvPr id="0" name=""/>
        <dsp:cNvSpPr/>
      </dsp:nvSpPr>
      <dsp:spPr>
        <a:xfrm>
          <a:off x="3782702" y="4562941"/>
          <a:ext cx="965277" cy="617777"/>
        </a:xfrm>
        <a:prstGeom prst="downArrow">
          <a:avLst/>
        </a:prstGeom>
        <a:solidFill>
          <a:srgbClr val="8DBE24"/>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dsp:style>
    </dsp:sp>
    <dsp:sp modelId="{7DD5D864-F7F4-4D35-AD20-F58D73479F6E}">
      <dsp:nvSpPr>
        <dsp:cNvPr id="0" name=""/>
        <dsp:cNvSpPr/>
      </dsp:nvSpPr>
      <dsp:spPr>
        <a:xfrm>
          <a:off x="26884" y="5265310"/>
          <a:ext cx="8476912" cy="742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nl-BE" sz="1400" b="1" kern="1200" dirty="0" smtClean="0"/>
            <a:t>Duurzaam antwoord </a:t>
          </a:r>
          <a:r>
            <a:rPr lang="nl-BE" sz="1400" kern="1200" dirty="0" smtClean="0"/>
            <a:t>met </a:t>
          </a:r>
        </a:p>
        <a:p>
          <a:pPr lvl="0" algn="ctr" defTabSz="622300">
            <a:lnSpc>
              <a:spcPct val="90000"/>
            </a:lnSpc>
            <a:spcBef>
              <a:spcPct val="0"/>
            </a:spcBef>
            <a:spcAft>
              <a:spcPct val="35000"/>
            </a:spcAft>
          </a:pPr>
          <a:r>
            <a:rPr lang="nl-BE" sz="1400" b="1" kern="1200" smtClean="0"/>
            <a:t>maatschappelijke meerwaarde</a:t>
          </a:r>
          <a:endParaRPr lang="nl-BE" sz="1400" b="1" kern="1200" dirty="0"/>
        </a:p>
      </dsp:txBody>
      <dsp:txXfrm>
        <a:off x="26884" y="5265310"/>
        <a:ext cx="8476912" cy="742039"/>
      </dsp:txXfrm>
    </dsp:sp>
    <dsp:sp modelId="{6DE96454-56E6-4278-8EA5-EE7D4A933995}">
      <dsp:nvSpPr>
        <dsp:cNvPr id="0" name=""/>
        <dsp:cNvSpPr/>
      </dsp:nvSpPr>
      <dsp:spPr>
        <a:xfrm>
          <a:off x="3578063" y="2190675"/>
          <a:ext cx="1737499" cy="1737499"/>
        </a:xfrm>
        <a:prstGeom prst="ellipse">
          <a:avLst/>
        </a:prstGeom>
        <a:solidFill>
          <a:srgbClr val="8DBE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nl-BE" sz="1500" kern="1200" dirty="0" smtClean="0"/>
            <a:t>Vraagstuk onderwijs e.a.</a:t>
          </a:r>
          <a:endParaRPr lang="nl-BE" sz="1500" kern="1200" dirty="0"/>
        </a:p>
      </dsp:txBody>
      <dsp:txXfrm>
        <a:off x="3832514" y="2445126"/>
        <a:ext cx="1228597" cy="1228597"/>
      </dsp:txXfrm>
    </dsp:sp>
    <dsp:sp modelId="{454EC074-1830-4C27-873F-B2F4E6984273}">
      <dsp:nvSpPr>
        <dsp:cNvPr id="0" name=""/>
        <dsp:cNvSpPr/>
      </dsp:nvSpPr>
      <dsp:spPr>
        <a:xfrm>
          <a:off x="2334786" y="887165"/>
          <a:ext cx="1737499" cy="1737499"/>
        </a:xfrm>
        <a:prstGeom prst="ellipse">
          <a:avLst/>
        </a:prstGeom>
        <a:solidFill>
          <a:srgbClr val="8DBE24"/>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nl-BE" sz="1500" kern="1200" dirty="0" smtClean="0"/>
            <a:t>Vraagstuk woonzorg</a:t>
          </a:r>
          <a:endParaRPr lang="nl-BE" sz="1500" kern="1200" dirty="0"/>
        </a:p>
      </dsp:txBody>
      <dsp:txXfrm>
        <a:off x="2589237" y="1141616"/>
        <a:ext cx="1228597" cy="1228597"/>
      </dsp:txXfrm>
    </dsp:sp>
    <dsp:sp modelId="{43FB7590-4DE9-49C3-8A88-2C4ECCF24CCB}">
      <dsp:nvSpPr>
        <dsp:cNvPr id="0" name=""/>
        <dsp:cNvSpPr/>
      </dsp:nvSpPr>
      <dsp:spPr>
        <a:xfrm>
          <a:off x="4110896" y="467076"/>
          <a:ext cx="1737499" cy="1737499"/>
        </a:xfrm>
        <a:prstGeom prst="ellipse">
          <a:avLst/>
        </a:prstGeom>
        <a:solidFill>
          <a:srgbClr val="8DBE24"/>
        </a:solidFill>
        <a:ln w="25400" cap="flat" cmpd="sng" algn="ctr">
          <a:solidFill>
            <a:srgbClr val="8DBE2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nl-BE" sz="1500" kern="1200" dirty="0" smtClean="0"/>
            <a:t>Vraagstuk kerkgebruik</a:t>
          </a:r>
          <a:endParaRPr lang="nl-BE" sz="1500" kern="1200" dirty="0"/>
        </a:p>
      </dsp:txBody>
      <dsp:txXfrm>
        <a:off x="4365347" y="721527"/>
        <a:ext cx="1228597" cy="1228597"/>
      </dsp:txXfrm>
    </dsp:sp>
    <dsp:sp modelId="{037FF1F9-A310-445D-BADC-8493B8073CA7}">
      <dsp:nvSpPr>
        <dsp:cNvPr id="0" name=""/>
        <dsp:cNvSpPr/>
      </dsp:nvSpPr>
      <dsp:spPr>
        <a:xfrm>
          <a:off x="1429371" y="170425"/>
          <a:ext cx="5671939" cy="4213477"/>
        </a:xfrm>
        <a:prstGeom prst="funnel">
          <a:avLst/>
        </a:prstGeom>
        <a:solidFill>
          <a:schemeClr val="bg1">
            <a:alpha val="40000"/>
          </a:schemeClr>
        </a:solidFill>
        <a:ln w="9525" cap="flat" cmpd="sng" algn="ctr">
          <a:solidFill>
            <a:srgbClr val="8DBE24"/>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8EE44-16CF-40D5-A65A-DF77400BB279}">
      <dsp:nvSpPr>
        <dsp:cNvPr id="0" name=""/>
        <dsp:cNvSpPr/>
      </dsp:nvSpPr>
      <dsp:spPr>
        <a:xfrm>
          <a:off x="3311301" y="1423271"/>
          <a:ext cx="1264097" cy="1170323"/>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nl-BE" sz="1900" kern="1200" dirty="0" smtClean="0"/>
            <a:t>MVV</a:t>
          </a:r>
        </a:p>
        <a:p>
          <a:pPr lvl="0" algn="ctr" defTabSz="844550">
            <a:lnSpc>
              <a:spcPct val="90000"/>
            </a:lnSpc>
            <a:spcBef>
              <a:spcPct val="0"/>
            </a:spcBef>
            <a:spcAft>
              <a:spcPct val="35000"/>
            </a:spcAft>
          </a:pPr>
          <a:r>
            <a:rPr lang="nl-BE" sz="1900" kern="1200" dirty="0" smtClean="0"/>
            <a:t>5D product</a:t>
          </a:r>
          <a:endParaRPr lang="nl-BE" sz="1900" kern="1200" dirty="0"/>
        </a:p>
      </dsp:txBody>
      <dsp:txXfrm>
        <a:off x="3368431" y="1480401"/>
        <a:ext cx="1149837" cy="1056063"/>
      </dsp:txXfrm>
    </dsp:sp>
    <dsp:sp modelId="{95B634CE-EF75-46B2-8BE6-345360567334}">
      <dsp:nvSpPr>
        <dsp:cNvPr id="0" name=""/>
        <dsp:cNvSpPr/>
      </dsp:nvSpPr>
      <dsp:spPr>
        <a:xfrm rot="16200000">
          <a:off x="3715936" y="1195857"/>
          <a:ext cx="454826" cy="0"/>
        </a:xfrm>
        <a:custGeom>
          <a:avLst/>
          <a:gdLst/>
          <a:ahLst/>
          <a:cxnLst/>
          <a:rect l="0" t="0" r="0" b="0"/>
          <a:pathLst>
            <a:path>
              <a:moveTo>
                <a:pt x="0" y="0"/>
              </a:moveTo>
              <a:lnTo>
                <a:pt x="45482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266188-8500-444E-90AC-98DF0FCFD426}">
      <dsp:nvSpPr>
        <dsp:cNvPr id="0" name=""/>
        <dsp:cNvSpPr/>
      </dsp:nvSpPr>
      <dsp:spPr>
        <a:xfrm>
          <a:off x="3509262" y="145235"/>
          <a:ext cx="868175" cy="8232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Gebouw</a:t>
          </a:r>
          <a:endParaRPr lang="nl-BE" sz="1200" kern="1200" dirty="0"/>
        </a:p>
      </dsp:txBody>
      <dsp:txXfrm>
        <a:off x="3549448" y="185421"/>
        <a:ext cx="787803" cy="742836"/>
      </dsp:txXfrm>
    </dsp:sp>
    <dsp:sp modelId="{F849999F-D9A2-46A8-8B33-38838A086851}">
      <dsp:nvSpPr>
        <dsp:cNvPr id="0" name=""/>
        <dsp:cNvSpPr/>
      </dsp:nvSpPr>
      <dsp:spPr>
        <a:xfrm rot="20520000">
          <a:off x="4564726" y="1735682"/>
          <a:ext cx="436127" cy="0"/>
        </a:xfrm>
        <a:custGeom>
          <a:avLst/>
          <a:gdLst/>
          <a:ahLst/>
          <a:cxnLst/>
          <a:rect l="0" t="0" r="0" b="0"/>
          <a:pathLst>
            <a:path>
              <a:moveTo>
                <a:pt x="0" y="0"/>
              </a:moveTo>
              <a:lnTo>
                <a:pt x="43612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FD57C7-B3BF-4684-B5C7-8B4FE2E62037}">
      <dsp:nvSpPr>
        <dsp:cNvPr id="0" name=""/>
        <dsp:cNvSpPr/>
      </dsp:nvSpPr>
      <dsp:spPr>
        <a:xfrm>
          <a:off x="4990180" y="1109043"/>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Gebruik</a:t>
          </a:r>
          <a:endParaRPr lang="nl-BE" sz="1200" kern="1200" dirty="0"/>
        </a:p>
      </dsp:txBody>
      <dsp:txXfrm>
        <a:off x="5030823" y="1149686"/>
        <a:ext cx="798735" cy="751284"/>
      </dsp:txXfrm>
    </dsp:sp>
    <dsp:sp modelId="{7C24C429-87EC-4496-B05C-1FFF09BCB94D}">
      <dsp:nvSpPr>
        <dsp:cNvPr id="0" name=""/>
        <dsp:cNvSpPr/>
      </dsp:nvSpPr>
      <dsp:spPr>
        <a:xfrm rot="3253859">
          <a:off x="4288908" y="2741998"/>
          <a:ext cx="365804" cy="0"/>
        </a:xfrm>
        <a:custGeom>
          <a:avLst/>
          <a:gdLst/>
          <a:ahLst/>
          <a:cxnLst/>
          <a:rect l="0" t="0" r="0" b="0"/>
          <a:pathLst>
            <a:path>
              <a:moveTo>
                <a:pt x="0" y="0"/>
              </a:moveTo>
              <a:lnTo>
                <a:pt x="36580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985554-ADD1-46F1-B593-E811248D856A}">
      <dsp:nvSpPr>
        <dsp:cNvPr id="0" name=""/>
        <dsp:cNvSpPr/>
      </dsp:nvSpPr>
      <dsp:spPr>
        <a:xfrm>
          <a:off x="4438602" y="2890401"/>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Maatsch.</a:t>
          </a:r>
        </a:p>
        <a:p>
          <a:pPr lvl="0" algn="ctr" defTabSz="533400">
            <a:lnSpc>
              <a:spcPct val="90000"/>
            </a:lnSpc>
            <a:spcBef>
              <a:spcPct val="0"/>
            </a:spcBef>
            <a:spcAft>
              <a:spcPct val="35000"/>
            </a:spcAft>
          </a:pPr>
          <a:r>
            <a:rPr lang="nl-BE" sz="1200" kern="1200" dirty="0" smtClean="0"/>
            <a:t> €</a:t>
          </a:r>
          <a:endParaRPr lang="nl-BE" sz="1200" kern="1200" dirty="0"/>
        </a:p>
      </dsp:txBody>
      <dsp:txXfrm>
        <a:off x="4479245" y="2931044"/>
        <a:ext cx="798735" cy="751284"/>
      </dsp:txXfrm>
    </dsp:sp>
    <dsp:sp modelId="{F43EE484-BD3A-45A0-A7F4-0B3F1A3B830F}">
      <dsp:nvSpPr>
        <dsp:cNvPr id="0" name=""/>
        <dsp:cNvSpPr/>
      </dsp:nvSpPr>
      <dsp:spPr>
        <a:xfrm rot="7701728">
          <a:off x="3173457" y="2741998"/>
          <a:ext cx="378529" cy="0"/>
        </a:xfrm>
        <a:custGeom>
          <a:avLst/>
          <a:gdLst/>
          <a:ahLst/>
          <a:cxnLst/>
          <a:rect l="0" t="0" r="0" b="0"/>
          <a:pathLst>
            <a:path>
              <a:moveTo>
                <a:pt x="0" y="0"/>
              </a:moveTo>
              <a:lnTo>
                <a:pt x="37852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9200-6E9D-4759-A905-CDF3413B5CB8}">
      <dsp:nvSpPr>
        <dsp:cNvPr id="0" name=""/>
        <dsp:cNvSpPr/>
      </dsp:nvSpPr>
      <dsp:spPr>
        <a:xfrm>
          <a:off x="2475752" y="2890401"/>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Financ.</a:t>
          </a:r>
        </a:p>
        <a:p>
          <a:pPr lvl="0" algn="ctr" defTabSz="533400">
            <a:lnSpc>
              <a:spcPct val="90000"/>
            </a:lnSpc>
            <a:spcBef>
              <a:spcPct val="0"/>
            </a:spcBef>
            <a:spcAft>
              <a:spcPct val="35000"/>
            </a:spcAft>
          </a:pPr>
          <a:r>
            <a:rPr lang="nl-BE" sz="1200" kern="1200" dirty="0" smtClean="0"/>
            <a:t>€</a:t>
          </a:r>
          <a:endParaRPr lang="nl-BE" sz="1200" kern="1200" dirty="0"/>
        </a:p>
      </dsp:txBody>
      <dsp:txXfrm>
        <a:off x="2516395" y="2931044"/>
        <a:ext cx="798735" cy="751284"/>
      </dsp:txXfrm>
    </dsp:sp>
    <dsp:sp modelId="{9AECEA14-5CED-461B-8CCE-01DBC0D02BF0}">
      <dsp:nvSpPr>
        <dsp:cNvPr id="0" name=""/>
        <dsp:cNvSpPr/>
      </dsp:nvSpPr>
      <dsp:spPr>
        <a:xfrm rot="11880000">
          <a:off x="2885846" y="1735682"/>
          <a:ext cx="436127" cy="0"/>
        </a:xfrm>
        <a:custGeom>
          <a:avLst/>
          <a:gdLst/>
          <a:ahLst/>
          <a:cxnLst/>
          <a:rect l="0" t="0" r="0" b="0"/>
          <a:pathLst>
            <a:path>
              <a:moveTo>
                <a:pt x="0" y="0"/>
              </a:moveTo>
              <a:lnTo>
                <a:pt x="43612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908A41-7B76-4F07-B4E3-C1C4DF29EC00}">
      <dsp:nvSpPr>
        <dsp:cNvPr id="0" name=""/>
        <dsp:cNvSpPr/>
      </dsp:nvSpPr>
      <dsp:spPr>
        <a:xfrm>
          <a:off x="2016498" y="1109043"/>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Grond</a:t>
          </a:r>
          <a:endParaRPr lang="nl-BE" sz="1200" kern="1200" dirty="0"/>
        </a:p>
      </dsp:txBody>
      <dsp:txXfrm>
        <a:off x="2057141" y="1149686"/>
        <a:ext cx="798735" cy="7512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8EE44-16CF-40D5-A65A-DF77400BB279}">
      <dsp:nvSpPr>
        <dsp:cNvPr id="0" name=""/>
        <dsp:cNvSpPr/>
      </dsp:nvSpPr>
      <dsp:spPr>
        <a:xfrm>
          <a:off x="3311301" y="1423271"/>
          <a:ext cx="1264097" cy="1170323"/>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nl-BE" sz="2700" kern="1200" dirty="0" smtClean="0"/>
            <a:t>?</a:t>
          </a:r>
        </a:p>
        <a:p>
          <a:pPr lvl="0" algn="ctr" defTabSz="1200150">
            <a:lnSpc>
              <a:spcPct val="90000"/>
            </a:lnSpc>
            <a:spcBef>
              <a:spcPct val="0"/>
            </a:spcBef>
            <a:spcAft>
              <a:spcPct val="35000"/>
            </a:spcAft>
          </a:pPr>
          <a:r>
            <a:rPr lang="nl-BE" sz="2700" kern="1200" dirty="0" smtClean="0"/>
            <a:t>4D</a:t>
          </a:r>
        </a:p>
      </dsp:txBody>
      <dsp:txXfrm>
        <a:off x="3368431" y="1480401"/>
        <a:ext cx="1149837" cy="1056063"/>
      </dsp:txXfrm>
    </dsp:sp>
    <dsp:sp modelId="{95B634CE-EF75-46B2-8BE6-345360567334}">
      <dsp:nvSpPr>
        <dsp:cNvPr id="0" name=""/>
        <dsp:cNvSpPr/>
      </dsp:nvSpPr>
      <dsp:spPr>
        <a:xfrm rot="16200000">
          <a:off x="3715936" y="1195857"/>
          <a:ext cx="454826" cy="0"/>
        </a:xfrm>
        <a:custGeom>
          <a:avLst/>
          <a:gdLst/>
          <a:ahLst/>
          <a:cxnLst/>
          <a:rect l="0" t="0" r="0" b="0"/>
          <a:pathLst>
            <a:path>
              <a:moveTo>
                <a:pt x="0" y="0"/>
              </a:moveTo>
              <a:lnTo>
                <a:pt x="45482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266188-8500-444E-90AC-98DF0FCFD426}">
      <dsp:nvSpPr>
        <dsp:cNvPr id="0" name=""/>
        <dsp:cNvSpPr/>
      </dsp:nvSpPr>
      <dsp:spPr>
        <a:xfrm>
          <a:off x="3509262" y="145235"/>
          <a:ext cx="868175" cy="8232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Gebouw</a:t>
          </a:r>
          <a:endParaRPr lang="nl-BE" sz="1200" kern="1200" dirty="0"/>
        </a:p>
      </dsp:txBody>
      <dsp:txXfrm>
        <a:off x="3549448" y="185421"/>
        <a:ext cx="787803" cy="742836"/>
      </dsp:txXfrm>
    </dsp:sp>
    <dsp:sp modelId="{F849999F-D9A2-46A8-8B33-38838A086851}">
      <dsp:nvSpPr>
        <dsp:cNvPr id="0" name=""/>
        <dsp:cNvSpPr/>
      </dsp:nvSpPr>
      <dsp:spPr>
        <a:xfrm rot="20520000">
          <a:off x="4564726" y="1735682"/>
          <a:ext cx="436127" cy="0"/>
        </a:xfrm>
        <a:custGeom>
          <a:avLst/>
          <a:gdLst/>
          <a:ahLst/>
          <a:cxnLst/>
          <a:rect l="0" t="0" r="0" b="0"/>
          <a:pathLst>
            <a:path>
              <a:moveTo>
                <a:pt x="0" y="0"/>
              </a:moveTo>
              <a:lnTo>
                <a:pt x="43612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FD57C7-B3BF-4684-B5C7-8B4FE2E62037}">
      <dsp:nvSpPr>
        <dsp:cNvPr id="0" name=""/>
        <dsp:cNvSpPr/>
      </dsp:nvSpPr>
      <dsp:spPr>
        <a:xfrm>
          <a:off x="4990180" y="1109043"/>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Gebruik</a:t>
          </a:r>
          <a:endParaRPr lang="nl-BE" sz="1200" kern="1200" dirty="0"/>
        </a:p>
      </dsp:txBody>
      <dsp:txXfrm>
        <a:off x="5030823" y="1149686"/>
        <a:ext cx="798735" cy="751284"/>
      </dsp:txXfrm>
    </dsp:sp>
    <dsp:sp modelId="{7C24C429-87EC-4496-B05C-1FFF09BCB94D}">
      <dsp:nvSpPr>
        <dsp:cNvPr id="0" name=""/>
        <dsp:cNvSpPr/>
      </dsp:nvSpPr>
      <dsp:spPr>
        <a:xfrm rot="3253859">
          <a:off x="4288908" y="2741998"/>
          <a:ext cx="365804" cy="0"/>
        </a:xfrm>
        <a:custGeom>
          <a:avLst/>
          <a:gdLst/>
          <a:ahLst/>
          <a:cxnLst/>
          <a:rect l="0" t="0" r="0" b="0"/>
          <a:pathLst>
            <a:path>
              <a:moveTo>
                <a:pt x="0" y="0"/>
              </a:moveTo>
              <a:lnTo>
                <a:pt x="36580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985554-ADD1-46F1-B593-E811248D856A}">
      <dsp:nvSpPr>
        <dsp:cNvPr id="0" name=""/>
        <dsp:cNvSpPr/>
      </dsp:nvSpPr>
      <dsp:spPr>
        <a:xfrm>
          <a:off x="4438602" y="2890401"/>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Maatsch.</a:t>
          </a:r>
        </a:p>
        <a:p>
          <a:pPr lvl="0" algn="ctr" defTabSz="533400">
            <a:lnSpc>
              <a:spcPct val="90000"/>
            </a:lnSpc>
            <a:spcBef>
              <a:spcPct val="0"/>
            </a:spcBef>
            <a:spcAft>
              <a:spcPct val="35000"/>
            </a:spcAft>
          </a:pPr>
          <a:r>
            <a:rPr lang="nl-BE" sz="1200" kern="1200" dirty="0" smtClean="0"/>
            <a:t> €</a:t>
          </a:r>
          <a:endParaRPr lang="nl-BE" sz="1200" kern="1200" dirty="0"/>
        </a:p>
      </dsp:txBody>
      <dsp:txXfrm>
        <a:off x="4479245" y="2931044"/>
        <a:ext cx="798735" cy="751284"/>
      </dsp:txXfrm>
    </dsp:sp>
    <dsp:sp modelId="{F43EE484-BD3A-45A0-A7F4-0B3F1A3B830F}">
      <dsp:nvSpPr>
        <dsp:cNvPr id="0" name=""/>
        <dsp:cNvSpPr/>
      </dsp:nvSpPr>
      <dsp:spPr>
        <a:xfrm rot="9678312">
          <a:off x="2846320" y="2298844"/>
          <a:ext cx="477578" cy="0"/>
        </a:xfrm>
        <a:custGeom>
          <a:avLst/>
          <a:gdLst/>
          <a:ahLst/>
          <a:cxnLst/>
          <a:rect l="0" t="0" r="0" b="0"/>
          <a:pathLst>
            <a:path>
              <a:moveTo>
                <a:pt x="0" y="0"/>
              </a:moveTo>
              <a:lnTo>
                <a:pt x="47757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9200-6E9D-4759-A905-CDF3413B5CB8}">
      <dsp:nvSpPr>
        <dsp:cNvPr id="0" name=""/>
        <dsp:cNvSpPr/>
      </dsp:nvSpPr>
      <dsp:spPr>
        <a:xfrm>
          <a:off x="1978898" y="2107988"/>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Financ.</a:t>
          </a:r>
        </a:p>
        <a:p>
          <a:pPr lvl="0" algn="ctr" defTabSz="533400">
            <a:lnSpc>
              <a:spcPct val="90000"/>
            </a:lnSpc>
            <a:spcBef>
              <a:spcPct val="0"/>
            </a:spcBef>
            <a:spcAft>
              <a:spcPct val="35000"/>
            </a:spcAft>
          </a:pPr>
          <a:r>
            <a:rPr lang="nl-BE" sz="1200" kern="1200" dirty="0" smtClean="0"/>
            <a:t>€</a:t>
          </a:r>
          <a:endParaRPr lang="nl-BE" sz="1200" kern="1200" dirty="0"/>
        </a:p>
      </dsp:txBody>
      <dsp:txXfrm>
        <a:off x="2019541" y="2148631"/>
        <a:ext cx="798735" cy="751284"/>
      </dsp:txXfrm>
    </dsp:sp>
    <dsp:sp modelId="{9AECEA14-5CED-461B-8CCE-01DBC0D02BF0}">
      <dsp:nvSpPr>
        <dsp:cNvPr id="0" name=""/>
        <dsp:cNvSpPr/>
      </dsp:nvSpPr>
      <dsp:spPr>
        <a:xfrm rot="11880000">
          <a:off x="2885846" y="1735682"/>
          <a:ext cx="436127" cy="0"/>
        </a:xfrm>
        <a:custGeom>
          <a:avLst/>
          <a:gdLst/>
          <a:ahLst/>
          <a:cxnLst/>
          <a:rect l="0" t="0" r="0" b="0"/>
          <a:pathLst>
            <a:path>
              <a:moveTo>
                <a:pt x="0" y="0"/>
              </a:moveTo>
              <a:lnTo>
                <a:pt x="43612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908A41-7B76-4F07-B4E3-C1C4DF29EC00}">
      <dsp:nvSpPr>
        <dsp:cNvPr id="0" name=""/>
        <dsp:cNvSpPr/>
      </dsp:nvSpPr>
      <dsp:spPr>
        <a:xfrm>
          <a:off x="2016498" y="1109043"/>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Grond</a:t>
          </a:r>
          <a:endParaRPr lang="nl-BE" sz="1200" kern="1200" dirty="0"/>
        </a:p>
      </dsp:txBody>
      <dsp:txXfrm>
        <a:off x="2057141" y="1149686"/>
        <a:ext cx="798735" cy="7512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8EE44-16CF-40D5-A65A-DF77400BB279}">
      <dsp:nvSpPr>
        <dsp:cNvPr id="0" name=""/>
        <dsp:cNvSpPr/>
      </dsp:nvSpPr>
      <dsp:spPr>
        <a:xfrm>
          <a:off x="3311301" y="1423271"/>
          <a:ext cx="1264097" cy="1170323"/>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nl-BE" sz="2700" kern="1200" dirty="0" smtClean="0"/>
            <a:t>?</a:t>
          </a:r>
        </a:p>
        <a:p>
          <a:pPr lvl="0" algn="ctr" defTabSz="1200150">
            <a:lnSpc>
              <a:spcPct val="90000"/>
            </a:lnSpc>
            <a:spcBef>
              <a:spcPct val="0"/>
            </a:spcBef>
            <a:spcAft>
              <a:spcPct val="35000"/>
            </a:spcAft>
          </a:pPr>
          <a:r>
            <a:rPr lang="nl-BE" sz="2700" kern="1200" dirty="0" smtClean="0"/>
            <a:t>3D</a:t>
          </a:r>
        </a:p>
      </dsp:txBody>
      <dsp:txXfrm>
        <a:off x="3368431" y="1480401"/>
        <a:ext cx="1149837" cy="1056063"/>
      </dsp:txXfrm>
    </dsp:sp>
    <dsp:sp modelId="{95B634CE-EF75-46B2-8BE6-345360567334}">
      <dsp:nvSpPr>
        <dsp:cNvPr id="0" name=""/>
        <dsp:cNvSpPr/>
      </dsp:nvSpPr>
      <dsp:spPr>
        <a:xfrm rot="16200000">
          <a:off x="3715936" y="1195857"/>
          <a:ext cx="454826" cy="0"/>
        </a:xfrm>
        <a:custGeom>
          <a:avLst/>
          <a:gdLst/>
          <a:ahLst/>
          <a:cxnLst/>
          <a:rect l="0" t="0" r="0" b="0"/>
          <a:pathLst>
            <a:path>
              <a:moveTo>
                <a:pt x="0" y="0"/>
              </a:moveTo>
              <a:lnTo>
                <a:pt x="45482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266188-8500-444E-90AC-98DF0FCFD426}">
      <dsp:nvSpPr>
        <dsp:cNvPr id="0" name=""/>
        <dsp:cNvSpPr/>
      </dsp:nvSpPr>
      <dsp:spPr>
        <a:xfrm>
          <a:off x="3509262" y="145235"/>
          <a:ext cx="868175" cy="8232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Gebouw</a:t>
          </a:r>
          <a:endParaRPr lang="nl-BE" sz="1200" kern="1200" dirty="0"/>
        </a:p>
      </dsp:txBody>
      <dsp:txXfrm>
        <a:off x="3549448" y="185421"/>
        <a:ext cx="787803" cy="742836"/>
      </dsp:txXfrm>
    </dsp:sp>
    <dsp:sp modelId="{F849999F-D9A2-46A8-8B33-38838A086851}">
      <dsp:nvSpPr>
        <dsp:cNvPr id="0" name=""/>
        <dsp:cNvSpPr/>
      </dsp:nvSpPr>
      <dsp:spPr>
        <a:xfrm rot="18467438">
          <a:off x="4288471" y="1201589"/>
          <a:ext cx="561038" cy="0"/>
        </a:xfrm>
        <a:custGeom>
          <a:avLst/>
          <a:gdLst/>
          <a:ahLst/>
          <a:cxnLst/>
          <a:rect l="0" t="0" r="0" b="0"/>
          <a:pathLst>
            <a:path>
              <a:moveTo>
                <a:pt x="0" y="0"/>
              </a:moveTo>
              <a:lnTo>
                <a:pt x="56103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FD57C7-B3BF-4684-B5C7-8B4FE2E62037}">
      <dsp:nvSpPr>
        <dsp:cNvPr id="0" name=""/>
        <dsp:cNvSpPr/>
      </dsp:nvSpPr>
      <dsp:spPr>
        <a:xfrm>
          <a:off x="4623671" y="147337"/>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Gebruik</a:t>
          </a:r>
          <a:endParaRPr lang="nl-BE" sz="1200" kern="1200" dirty="0"/>
        </a:p>
      </dsp:txBody>
      <dsp:txXfrm>
        <a:off x="4664314" y="187980"/>
        <a:ext cx="798735" cy="751284"/>
      </dsp:txXfrm>
    </dsp:sp>
    <dsp:sp modelId="{7C24C429-87EC-4496-B05C-1FFF09BCB94D}">
      <dsp:nvSpPr>
        <dsp:cNvPr id="0" name=""/>
        <dsp:cNvSpPr/>
      </dsp:nvSpPr>
      <dsp:spPr>
        <a:xfrm rot="3253859">
          <a:off x="4288908" y="2741998"/>
          <a:ext cx="365804" cy="0"/>
        </a:xfrm>
        <a:custGeom>
          <a:avLst/>
          <a:gdLst/>
          <a:ahLst/>
          <a:cxnLst/>
          <a:rect l="0" t="0" r="0" b="0"/>
          <a:pathLst>
            <a:path>
              <a:moveTo>
                <a:pt x="0" y="0"/>
              </a:moveTo>
              <a:lnTo>
                <a:pt x="36580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985554-ADD1-46F1-B593-E811248D856A}">
      <dsp:nvSpPr>
        <dsp:cNvPr id="0" name=""/>
        <dsp:cNvSpPr/>
      </dsp:nvSpPr>
      <dsp:spPr>
        <a:xfrm>
          <a:off x="4438602" y="2890401"/>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Maatsch.</a:t>
          </a:r>
        </a:p>
        <a:p>
          <a:pPr lvl="0" algn="ctr" defTabSz="533400">
            <a:lnSpc>
              <a:spcPct val="90000"/>
            </a:lnSpc>
            <a:spcBef>
              <a:spcPct val="0"/>
            </a:spcBef>
            <a:spcAft>
              <a:spcPct val="35000"/>
            </a:spcAft>
          </a:pPr>
          <a:r>
            <a:rPr lang="nl-BE" sz="1200" kern="1200" dirty="0" smtClean="0"/>
            <a:t> €</a:t>
          </a:r>
          <a:endParaRPr lang="nl-BE" sz="1200" kern="1200" dirty="0"/>
        </a:p>
      </dsp:txBody>
      <dsp:txXfrm>
        <a:off x="4479245" y="2931044"/>
        <a:ext cx="798735" cy="751284"/>
      </dsp:txXfrm>
    </dsp:sp>
    <dsp:sp modelId="{F43EE484-BD3A-45A0-A7F4-0B3F1A3B830F}">
      <dsp:nvSpPr>
        <dsp:cNvPr id="0" name=""/>
        <dsp:cNvSpPr/>
      </dsp:nvSpPr>
      <dsp:spPr>
        <a:xfrm rot="9678312">
          <a:off x="2846320" y="2298844"/>
          <a:ext cx="477578" cy="0"/>
        </a:xfrm>
        <a:custGeom>
          <a:avLst/>
          <a:gdLst/>
          <a:ahLst/>
          <a:cxnLst/>
          <a:rect l="0" t="0" r="0" b="0"/>
          <a:pathLst>
            <a:path>
              <a:moveTo>
                <a:pt x="0" y="0"/>
              </a:moveTo>
              <a:lnTo>
                <a:pt x="47757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9200-6E9D-4759-A905-CDF3413B5CB8}">
      <dsp:nvSpPr>
        <dsp:cNvPr id="0" name=""/>
        <dsp:cNvSpPr/>
      </dsp:nvSpPr>
      <dsp:spPr>
        <a:xfrm>
          <a:off x="1978898" y="2107988"/>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Financ.</a:t>
          </a:r>
        </a:p>
        <a:p>
          <a:pPr lvl="0" algn="ctr" defTabSz="533400">
            <a:lnSpc>
              <a:spcPct val="90000"/>
            </a:lnSpc>
            <a:spcBef>
              <a:spcPct val="0"/>
            </a:spcBef>
            <a:spcAft>
              <a:spcPct val="35000"/>
            </a:spcAft>
          </a:pPr>
          <a:r>
            <a:rPr lang="nl-BE" sz="1200" kern="1200" dirty="0" smtClean="0"/>
            <a:t>€</a:t>
          </a:r>
          <a:endParaRPr lang="nl-BE" sz="1200" kern="1200" dirty="0"/>
        </a:p>
      </dsp:txBody>
      <dsp:txXfrm>
        <a:off x="2019541" y="2148631"/>
        <a:ext cx="798735" cy="751284"/>
      </dsp:txXfrm>
    </dsp:sp>
    <dsp:sp modelId="{9AECEA14-5CED-461B-8CCE-01DBC0D02BF0}">
      <dsp:nvSpPr>
        <dsp:cNvPr id="0" name=""/>
        <dsp:cNvSpPr/>
      </dsp:nvSpPr>
      <dsp:spPr>
        <a:xfrm rot="11880000">
          <a:off x="2885846" y="1735682"/>
          <a:ext cx="436127" cy="0"/>
        </a:xfrm>
        <a:custGeom>
          <a:avLst/>
          <a:gdLst/>
          <a:ahLst/>
          <a:cxnLst/>
          <a:rect l="0" t="0" r="0" b="0"/>
          <a:pathLst>
            <a:path>
              <a:moveTo>
                <a:pt x="0" y="0"/>
              </a:moveTo>
              <a:lnTo>
                <a:pt x="43612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908A41-7B76-4F07-B4E3-C1C4DF29EC00}">
      <dsp:nvSpPr>
        <dsp:cNvPr id="0" name=""/>
        <dsp:cNvSpPr/>
      </dsp:nvSpPr>
      <dsp:spPr>
        <a:xfrm>
          <a:off x="2016498" y="1109043"/>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Grond</a:t>
          </a:r>
          <a:endParaRPr lang="nl-BE" sz="1200" kern="1200" dirty="0"/>
        </a:p>
      </dsp:txBody>
      <dsp:txXfrm>
        <a:off x="2057141" y="1149686"/>
        <a:ext cx="798735" cy="7512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8EE44-16CF-40D5-A65A-DF77400BB279}">
      <dsp:nvSpPr>
        <dsp:cNvPr id="0" name=""/>
        <dsp:cNvSpPr/>
      </dsp:nvSpPr>
      <dsp:spPr>
        <a:xfrm>
          <a:off x="3311301" y="1423271"/>
          <a:ext cx="1264097" cy="1170323"/>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nl-BE" sz="2700" kern="1200" dirty="0" smtClean="0"/>
            <a:t>?</a:t>
          </a:r>
        </a:p>
        <a:p>
          <a:pPr lvl="0" algn="ctr" defTabSz="1200150">
            <a:lnSpc>
              <a:spcPct val="90000"/>
            </a:lnSpc>
            <a:spcBef>
              <a:spcPct val="0"/>
            </a:spcBef>
            <a:spcAft>
              <a:spcPct val="35000"/>
            </a:spcAft>
          </a:pPr>
          <a:r>
            <a:rPr lang="nl-BE" sz="2700" kern="1200" dirty="0" smtClean="0"/>
            <a:t>2D</a:t>
          </a:r>
        </a:p>
      </dsp:txBody>
      <dsp:txXfrm>
        <a:off x="3368431" y="1480401"/>
        <a:ext cx="1149837" cy="1056063"/>
      </dsp:txXfrm>
    </dsp:sp>
    <dsp:sp modelId="{95B634CE-EF75-46B2-8BE6-345360567334}">
      <dsp:nvSpPr>
        <dsp:cNvPr id="0" name=""/>
        <dsp:cNvSpPr/>
      </dsp:nvSpPr>
      <dsp:spPr>
        <a:xfrm rot="16200000">
          <a:off x="3715936" y="1195857"/>
          <a:ext cx="454826" cy="0"/>
        </a:xfrm>
        <a:custGeom>
          <a:avLst/>
          <a:gdLst/>
          <a:ahLst/>
          <a:cxnLst/>
          <a:rect l="0" t="0" r="0" b="0"/>
          <a:pathLst>
            <a:path>
              <a:moveTo>
                <a:pt x="0" y="0"/>
              </a:moveTo>
              <a:lnTo>
                <a:pt x="45482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266188-8500-444E-90AC-98DF0FCFD426}">
      <dsp:nvSpPr>
        <dsp:cNvPr id="0" name=""/>
        <dsp:cNvSpPr/>
      </dsp:nvSpPr>
      <dsp:spPr>
        <a:xfrm>
          <a:off x="3509262" y="145235"/>
          <a:ext cx="868175" cy="8232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Gebouw</a:t>
          </a:r>
          <a:endParaRPr lang="nl-BE" sz="1200" kern="1200" dirty="0"/>
        </a:p>
      </dsp:txBody>
      <dsp:txXfrm>
        <a:off x="3549448" y="185421"/>
        <a:ext cx="787803" cy="742836"/>
      </dsp:txXfrm>
    </dsp:sp>
    <dsp:sp modelId="{F849999F-D9A2-46A8-8B33-38838A086851}">
      <dsp:nvSpPr>
        <dsp:cNvPr id="0" name=""/>
        <dsp:cNvSpPr/>
      </dsp:nvSpPr>
      <dsp:spPr>
        <a:xfrm rot="18467438">
          <a:off x="4288471" y="1201589"/>
          <a:ext cx="561038" cy="0"/>
        </a:xfrm>
        <a:custGeom>
          <a:avLst/>
          <a:gdLst/>
          <a:ahLst/>
          <a:cxnLst/>
          <a:rect l="0" t="0" r="0" b="0"/>
          <a:pathLst>
            <a:path>
              <a:moveTo>
                <a:pt x="0" y="0"/>
              </a:moveTo>
              <a:lnTo>
                <a:pt x="56103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FD57C7-B3BF-4684-B5C7-8B4FE2E62037}">
      <dsp:nvSpPr>
        <dsp:cNvPr id="0" name=""/>
        <dsp:cNvSpPr/>
      </dsp:nvSpPr>
      <dsp:spPr>
        <a:xfrm>
          <a:off x="4623671" y="147337"/>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Gebruik</a:t>
          </a:r>
          <a:endParaRPr lang="nl-BE" sz="1200" kern="1200" dirty="0"/>
        </a:p>
      </dsp:txBody>
      <dsp:txXfrm>
        <a:off x="4664314" y="187980"/>
        <a:ext cx="798735" cy="751284"/>
      </dsp:txXfrm>
    </dsp:sp>
    <dsp:sp modelId="{7C24C429-87EC-4496-B05C-1FFF09BCB94D}">
      <dsp:nvSpPr>
        <dsp:cNvPr id="0" name=""/>
        <dsp:cNvSpPr/>
      </dsp:nvSpPr>
      <dsp:spPr>
        <a:xfrm rot="1221286">
          <a:off x="4494567" y="2693182"/>
          <a:ext cx="2588954" cy="0"/>
        </a:xfrm>
        <a:custGeom>
          <a:avLst/>
          <a:gdLst/>
          <a:ahLst/>
          <a:cxnLst/>
          <a:rect l="0" t="0" r="0" b="0"/>
          <a:pathLst>
            <a:path>
              <a:moveTo>
                <a:pt x="0" y="0"/>
              </a:moveTo>
              <a:lnTo>
                <a:pt x="258895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985554-ADD1-46F1-B593-E811248D856A}">
      <dsp:nvSpPr>
        <dsp:cNvPr id="0" name=""/>
        <dsp:cNvSpPr/>
      </dsp:nvSpPr>
      <dsp:spPr>
        <a:xfrm>
          <a:off x="7002691" y="2890401"/>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Maatsch.</a:t>
          </a:r>
        </a:p>
        <a:p>
          <a:pPr lvl="0" algn="ctr" defTabSz="533400">
            <a:lnSpc>
              <a:spcPct val="90000"/>
            </a:lnSpc>
            <a:spcBef>
              <a:spcPct val="0"/>
            </a:spcBef>
            <a:spcAft>
              <a:spcPct val="35000"/>
            </a:spcAft>
          </a:pPr>
          <a:r>
            <a:rPr lang="nl-BE" sz="1200" kern="1200" dirty="0" smtClean="0"/>
            <a:t> €</a:t>
          </a:r>
          <a:endParaRPr lang="nl-BE" sz="1200" kern="1200" dirty="0"/>
        </a:p>
      </dsp:txBody>
      <dsp:txXfrm>
        <a:off x="7043334" y="2931044"/>
        <a:ext cx="798735" cy="751284"/>
      </dsp:txXfrm>
    </dsp:sp>
    <dsp:sp modelId="{F43EE484-BD3A-45A0-A7F4-0B3F1A3B830F}">
      <dsp:nvSpPr>
        <dsp:cNvPr id="0" name=""/>
        <dsp:cNvSpPr/>
      </dsp:nvSpPr>
      <dsp:spPr>
        <a:xfrm rot="9678312">
          <a:off x="2846320" y="2298844"/>
          <a:ext cx="477578" cy="0"/>
        </a:xfrm>
        <a:custGeom>
          <a:avLst/>
          <a:gdLst/>
          <a:ahLst/>
          <a:cxnLst/>
          <a:rect l="0" t="0" r="0" b="0"/>
          <a:pathLst>
            <a:path>
              <a:moveTo>
                <a:pt x="0" y="0"/>
              </a:moveTo>
              <a:lnTo>
                <a:pt x="47757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9200-6E9D-4759-A905-CDF3413B5CB8}">
      <dsp:nvSpPr>
        <dsp:cNvPr id="0" name=""/>
        <dsp:cNvSpPr/>
      </dsp:nvSpPr>
      <dsp:spPr>
        <a:xfrm>
          <a:off x="1978898" y="2107988"/>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Financ.</a:t>
          </a:r>
        </a:p>
        <a:p>
          <a:pPr lvl="0" algn="ctr" defTabSz="533400">
            <a:lnSpc>
              <a:spcPct val="90000"/>
            </a:lnSpc>
            <a:spcBef>
              <a:spcPct val="0"/>
            </a:spcBef>
            <a:spcAft>
              <a:spcPct val="35000"/>
            </a:spcAft>
          </a:pPr>
          <a:r>
            <a:rPr lang="nl-BE" sz="1200" kern="1200" dirty="0" smtClean="0"/>
            <a:t>€</a:t>
          </a:r>
          <a:endParaRPr lang="nl-BE" sz="1200" kern="1200" dirty="0"/>
        </a:p>
      </dsp:txBody>
      <dsp:txXfrm>
        <a:off x="2019541" y="2148631"/>
        <a:ext cx="798735" cy="751284"/>
      </dsp:txXfrm>
    </dsp:sp>
    <dsp:sp modelId="{9AECEA14-5CED-461B-8CCE-01DBC0D02BF0}">
      <dsp:nvSpPr>
        <dsp:cNvPr id="0" name=""/>
        <dsp:cNvSpPr/>
      </dsp:nvSpPr>
      <dsp:spPr>
        <a:xfrm rot="11880000">
          <a:off x="2885846" y="1735682"/>
          <a:ext cx="436127" cy="0"/>
        </a:xfrm>
        <a:custGeom>
          <a:avLst/>
          <a:gdLst/>
          <a:ahLst/>
          <a:cxnLst/>
          <a:rect l="0" t="0" r="0" b="0"/>
          <a:pathLst>
            <a:path>
              <a:moveTo>
                <a:pt x="0" y="0"/>
              </a:moveTo>
              <a:lnTo>
                <a:pt x="43612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908A41-7B76-4F07-B4E3-C1C4DF29EC00}">
      <dsp:nvSpPr>
        <dsp:cNvPr id="0" name=""/>
        <dsp:cNvSpPr/>
      </dsp:nvSpPr>
      <dsp:spPr>
        <a:xfrm>
          <a:off x="2016498" y="1109043"/>
          <a:ext cx="880021" cy="832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nl-BE" sz="1200" kern="1200" dirty="0" smtClean="0"/>
            <a:t>Grond</a:t>
          </a:r>
          <a:endParaRPr lang="nl-BE" sz="1200" kern="1200" dirty="0"/>
        </a:p>
      </dsp:txBody>
      <dsp:txXfrm>
        <a:off x="2057141" y="1149686"/>
        <a:ext cx="798735" cy="751284"/>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8B383C-141B-4550-932E-FD52318D5BBE}" type="datetimeFigureOut">
              <a:rPr lang="nl-BE" smtClean="0"/>
              <a:t>23/11/2016</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3FADB-91CF-4F9B-BC02-430C06A60A40}" type="slidenum">
              <a:rPr lang="nl-BE" smtClean="0"/>
              <a:t>‹nr.›</a:t>
            </a:fld>
            <a:endParaRPr lang="nl-BE"/>
          </a:p>
        </p:txBody>
      </p:sp>
    </p:spTree>
    <p:extLst>
      <p:ext uri="{BB962C8B-B14F-4D97-AF65-F5344CB8AC3E}">
        <p14:creationId xmlns:p14="http://schemas.microsoft.com/office/powerpoint/2010/main" val="1931277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Projectoproepen waar speelplein/scholen</a:t>
            </a:r>
            <a:r>
              <a:rPr lang="nl-BE" baseline="0" dirty="0" smtClean="0"/>
              <a:t> kan op ingaan</a:t>
            </a:r>
          </a:p>
          <a:p>
            <a:r>
              <a:rPr lang="nl-BE" baseline="0" dirty="0" smtClean="0"/>
              <a:t>In speelruimte en in materiaal, maar </a:t>
            </a:r>
            <a:r>
              <a:rPr lang="nl-BE" baseline="0" dirty="0" err="1" smtClean="0"/>
              <a:t>bvb</a:t>
            </a:r>
            <a:r>
              <a:rPr lang="nl-BE" baseline="0" dirty="0" smtClean="0"/>
              <a:t> ook in personeel (kuisvrouw, klusjesman, </a:t>
            </a:r>
            <a:r>
              <a:rPr lang="nl-BE" baseline="0" dirty="0" err="1" smtClean="0"/>
              <a:t>congierge</a:t>
            </a:r>
            <a:r>
              <a:rPr lang="nl-BE" baseline="0" dirty="0" smtClean="0"/>
              <a:t>, …)</a:t>
            </a:r>
            <a:endParaRPr lang="nl-BE" dirty="0"/>
          </a:p>
        </p:txBody>
      </p:sp>
      <p:sp>
        <p:nvSpPr>
          <p:cNvPr id="4" name="Tijdelijke aanduiding voor dianummer 3"/>
          <p:cNvSpPr>
            <a:spLocks noGrp="1"/>
          </p:cNvSpPr>
          <p:nvPr>
            <p:ph type="sldNum" sz="quarter" idx="10"/>
          </p:nvPr>
        </p:nvSpPr>
        <p:spPr/>
        <p:txBody>
          <a:bodyPr/>
          <a:lstStyle/>
          <a:p>
            <a:fld id="{AEDB89DB-AAFA-4B1D-B4CB-15F3D4DB2CEC}" type="slidenum">
              <a:rPr lang="nl-BE" smtClean="0">
                <a:solidFill>
                  <a:prstClr val="black"/>
                </a:solidFill>
              </a:rPr>
              <a:pPr/>
              <a:t>9</a:t>
            </a:fld>
            <a:endParaRPr lang="nl-BE">
              <a:solidFill>
                <a:prstClr val="black"/>
              </a:solidFill>
            </a:endParaRPr>
          </a:p>
        </p:txBody>
      </p:sp>
    </p:spTree>
    <p:extLst>
      <p:ext uri="{BB962C8B-B14F-4D97-AF65-F5344CB8AC3E}">
        <p14:creationId xmlns:p14="http://schemas.microsoft.com/office/powerpoint/2010/main" val="979028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1C95D6C-0BAB-458C-9FAB-106C03AEF710}" type="slidenum">
              <a:rPr lang="nl-NL" altLang="nl-BE">
                <a:solidFill>
                  <a:srgbClr val="000000"/>
                </a:solidFill>
              </a:rPr>
              <a:pPr eaLnBrk="1" hangingPunct="1">
                <a:spcBef>
                  <a:spcPct val="0"/>
                </a:spcBef>
              </a:pPr>
              <a:t>42</a:t>
            </a:fld>
            <a:endParaRPr lang="nl-NL" altLang="nl-BE">
              <a:solidFill>
                <a:srgbClr val="000000"/>
              </a:solidFill>
            </a:endParaRPr>
          </a:p>
        </p:txBody>
      </p:sp>
      <p:sp>
        <p:nvSpPr>
          <p:cNvPr id="15363" name="Rectangle 2"/>
          <p:cNvSpPr>
            <a:spLocks noChangeArrowheads="1" noTextEdit="1"/>
          </p:cNvSpPr>
          <p:nvPr>
            <p:ph type="sldImg"/>
          </p:nvPr>
        </p:nvSpPr>
        <p:spPr>
          <a:solidFill>
            <a:srgbClr val="FFFFFF"/>
          </a:solidFill>
          <a:ln/>
        </p:spPr>
      </p:sp>
      <p:sp>
        <p:nvSpPr>
          <p:cNvPr id="15364" name="Rectangle 3"/>
          <p:cNvSpPr>
            <a:spLocks noChangeArrowheads="1"/>
          </p:cNvSpPr>
          <p:nvPr>
            <p:ph type="body" idx="1"/>
          </p:nvPr>
        </p:nvSpPr>
        <p:spPr>
          <a:solidFill>
            <a:srgbClr val="FFFFFF"/>
          </a:solidFill>
          <a:ln>
            <a:solidFill>
              <a:srgbClr val="000000"/>
            </a:solidFill>
            <a:miter lim="800000"/>
            <a:headEnd/>
            <a:tailEnd/>
          </a:ln>
        </p:spPr>
        <p:txBody>
          <a:bodyPr/>
          <a:lstStyle/>
          <a:p>
            <a:endParaRPr lang="nl-BE" altLang="nl-BE" smtClean="0">
              <a:latin typeface="Arial" panose="020B0604020202020204" pitchFamily="34" charset="0"/>
            </a:endParaRPr>
          </a:p>
        </p:txBody>
      </p:sp>
    </p:spTree>
    <p:extLst>
      <p:ext uri="{BB962C8B-B14F-4D97-AF65-F5344CB8AC3E}">
        <p14:creationId xmlns:p14="http://schemas.microsoft.com/office/powerpoint/2010/main" val="1802014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44</a:t>
            </a:fld>
            <a:endParaRPr lang="en-GB">
              <a:solidFill>
                <a:srgbClr val="000000"/>
              </a:solidFill>
            </a:endParaRPr>
          </a:p>
        </p:txBody>
      </p:sp>
    </p:spTree>
    <p:extLst>
      <p:ext uri="{BB962C8B-B14F-4D97-AF65-F5344CB8AC3E}">
        <p14:creationId xmlns:p14="http://schemas.microsoft.com/office/powerpoint/2010/main" val="96410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45</a:t>
            </a:fld>
            <a:endParaRPr lang="en-GB">
              <a:solidFill>
                <a:srgbClr val="000000"/>
              </a:solidFill>
            </a:endParaRPr>
          </a:p>
        </p:txBody>
      </p:sp>
    </p:spTree>
    <p:extLst>
      <p:ext uri="{BB962C8B-B14F-4D97-AF65-F5344CB8AC3E}">
        <p14:creationId xmlns:p14="http://schemas.microsoft.com/office/powerpoint/2010/main" val="3798905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50000"/>
              </a:spcBef>
              <a:defRPr/>
            </a:pPr>
            <a:endParaRPr lang="en-GB" sz="1400" b="1" kern="1200" dirty="0" smtClean="0">
              <a:ln>
                <a:prstDash val="solid"/>
              </a:ln>
              <a:solidFill>
                <a:schemeClr val="tx1"/>
              </a:solidFill>
              <a:latin typeface="Verdana" pitchFamily="34" charset="0"/>
              <a:ea typeface="+mn-ea"/>
              <a:cs typeface="+mn-cs"/>
            </a:endParaRPr>
          </a:p>
        </p:txBody>
      </p:sp>
      <p:sp>
        <p:nvSpPr>
          <p:cNvPr id="4" name="Tijdelijke aanduiding voor dianummer 3"/>
          <p:cNvSpPr>
            <a:spLocks noGrp="1"/>
          </p:cNvSpPr>
          <p:nvPr>
            <p:ph type="sldNum" sz="quarter" idx="10"/>
          </p:nvPr>
        </p:nvSpPr>
        <p:spPr/>
        <p:txBody>
          <a:bodyPr/>
          <a:lstStyle/>
          <a:p>
            <a:fld id="{1C446C64-C9BA-4E15-8C6F-FA7C514B9B88}" type="slidenum">
              <a:rPr lang="nl-BE" smtClean="0">
                <a:solidFill>
                  <a:srgbClr val="000000"/>
                </a:solidFill>
              </a:rPr>
              <a:pPr/>
              <a:t>46</a:t>
            </a:fld>
            <a:endParaRPr lang="nl-BE">
              <a:solidFill>
                <a:srgbClr val="000000"/>
              </a:solidFill>
            </a:endParaRPr>
          </a:p>
        </p:txBody>
      </p:sp>
    </p:spTree>
    <p:extLst>
      <p:ext uri="{BB962C8B-B14F-4D97-AF65-F5344CB8AC3E}">
        <p14:creationId xmlns:p14="http://schemas.microsoft.com/office/powerpoint/2010/main" val="1434896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1C446C64-C9BA-4E15-8C6F-FA7C514B9B88}" type="slidenum">
              <a:rPr lang="nl-BE" smtClean="0">
                <a:solidFill>
                  <a:srgbClr val="000000"/>
                </a:solidFill>
              </a:rPr>
              <a:pPr/>
              <a:t>47</a:t>
            </a:fld>
            <a:endParaRPr lang="nl-BE">
              <a:solidFill>
                <a:srgbClr val="000000"/>
              </a:solidFill>
            </a:endParaRPr>
          </a:p>
        </p:txBody>
      </p:sp>
    </p:spTree>
    <p:extLst>
      <p:ext uri="{BB962C8B-B14F-4D97-AF65-F5344CB8AC3E}">
        <p14:creationId xmlns:p14="http://schemas.microsoft.com/office/powerpoint/2010/main" val="1222477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48</a:t>
            </a:fld>
            <a:endParaRPr lang="en-GB">
              <a:solidFill>
                <a:srgbClr val="000000"/>
              </a:solidFill>
            </a:endParaRPr>
          </a:p>
        </p:txBody>
      </p:sp>
    </p:spTree>
    <p:extLst>
      <p:ext uri="{BB962C8B-B14F-4D97-AF65-F5344CB8AC3E}">
        <p14:creationId xmlns:p14="http://schemas.microsoft.com/office/powerpoint/2010/main" val="430117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smtClean="0"/>
          </a:p>
          <a:p>
            <a:endParaRPr lang="nl-NL" baseline="0" dirty="0" smtClean="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49</a:t>
            </a:fld>
            <a:endParaRPr lang="en-GB">
              <a:solidFill>
                <a:srgbClr val="000000"/>
              </a:solidFill>
            </a:endParaRPr>
          </a:p>
        </p:txBody>
      </p:sp>
    </p:spTree>
    <p:extLst>
      <p:ext uri="{BB962C8B-B14F-4D97-AF65-F5344CB8AC3E}">
        <p14:creationId xmlns:p14="http://schemas.microsoft.com/office/powerpoint/2010/main" val="1424500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smtClean="0"/>
          </a:p>
          <a:p>
            <a:endParaRPr lang="nl-NL"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50</a:t>
            </a:fld>
            <a:endParaRPr lang="en-GB">
              <a:solidFill>
                <a:srgbClr val="000000"/>
              </a:solidFill>
            </a:endParaRPr>
          </a:p>
        </p:txBody>
      </p:sp>
    </p:spTree>
    <p:extLst>
      <p:ext uri="{BB962C8B-B14F-4D97-AF65-F5344CB8AC3E}">
        <p14:creationId xmlns:p14="http://schemas.microsoft.com/office/powerpoint/2010/main" val="3368466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smtClean="0"/>
          </a:p>
          <a:p>
            <a:endParaRPr lang="nl-NL"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51</a:t>
            </a:fld>
            <a:endParaRPr lang="en-GB">
              <a:solidFill>
                <a:srgbClr val="000000"/>
              </a:solidFill>
            </a:endParaRPr>
          </a:p>
        </p:txBody>
      </p:sp>
    </p:spTree>
    <p:extLst>
      <p:ext uri="{BB962C8B-B14F-4D97-AF65-F5344CB8AC3E}">
        <p14:creationId xmlns:p14="http://schemas.microsoft.com/office/powerpoint/2010/main" val="4079675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52</a:t>
            </a:fld>
            <a:endParaRPr lang="en-GB">
              <a:solidFill>
                <a:srgbClr val="000000"/>
              </a:solidFill>
            </a:endParaRPr>
          </a:p>
        </p:txBody>
      </p:sp>
    </p:spTree>
    <p:extLst>
      <p:ext uri="{BB962C8B-B14F-4D97-AF65-F5344CB8AC3E}">
        <p14:creationId xmlns:p14="http://schemas.microsoft.com/office/powerpoint/2010/main" val="3031793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Geen dieven </a:t>
            </a:r>
            <a:r>
              <a:rPr lang="nl-BE" dirty="0" err="1" smtClean="0"/>
              <a:t>enzo</a:t>
            </a:r>
            <a:endParaRPr lang="nl-BE" dirty="0"/>
          </a:p>
        </p:txBody>
      </p:sp>
      <p:sp>
        <p:nvSpPr>
          <p:cNvPr id="4" name="Tijdelijke aanduiding voor dianummer 3"/>
          <p:cNvSpPr>
            <a:spLocks noGrp="1"/>
          </p:cNvSpPr>
          <p:nvPr>
            <p:ph type="sldNum" sz="quarter" idx="10"/>
          </p:nvPr>
        </p:nvSpPr>
        <p:spPr/>
        <p:txBody>
          <a:bodyPr/>
          <a:lstStyle/>
          <a:p>
            <a:fld id="{AEDB89DB-AAFA-4B1D-B4CB-15F3D4DB2CEC}" type="slidenum">
              <a:rPr lang="nl-BE" smtClean="0">
                <a:solidFill>
                  <a:prstClr val="black"/>
                </a:solidFill>
              </a:rPr>
              <a:pPr/>
              <a:t>10</a:t>
            </a:fld>
            <a:endParaRPr lang="nl-BE">
              <a:solidFill>
                <a:prstClr val="black"/>
              </a:solidFill>
            </a:endParaRPr>
          </a:p>
        </p:txBody>
      </p:sp>
    </p:spTree>
    <p:extLst>
      <p:ext uri="{BB962C8B-B14F-4D97-AF65-F5344CB8AC3E}">
        <p14:creationId xmlns:p14="http://schemas.microsoft.com/office/powerpoint/2010/main" val="2971608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53</a:t>
            </a:fld>
            <a:endParaRPr lang="en-GB">
              <a:solidFill>
                <a:srgbClr val="000000"/>
              </a:solidFill>
            </a:endParaRPr>
          </a:p>
        </p:txBody>
      </p:sp>
    </p:spTree>
    <p:extLst>
      <p:ext uri="{BB962C8B-B14F-4D97-AF65-F5344CB8AC3E}">
        <p14:creationId xmlns:p14="http://schemas.microsoft.com/office/powerpoint/2010/main" val="1101597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54</a:t>
            </a:fld>
            <a:endParaRPr lang="en-GB">
              <a:solidFill>
                <a:srgbClr val="000000"/>
              </a:solidFill>
            </a:endParaRPr>
          </a:p>
        </p:txBody>
      </p:sp>
    </p:spTree>
    <p:extLst>
      <p:ext uri="{BB962C8B-B14F-4D97-AF65-F5344CB8AC3E}">
        <p14:creationId xmlns:p14="http://schemas.microsoft.com/office/powerpoint/2010/main" val="1731037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55</a:t>
            </a:fld>
            <a:endParaRPr lang="en-GB">
              <a:solidFill>
                <a:srgbClr val="000000"/>
              </a:solidFill>
            </a:endParaRPr>
          </a:p>
        </p:txBody>
      </p:sp>
    </p:spTree>
    <p:extLst>
      <p:ext uri="{BB962C8B-B14F-4D97-AF65-F5344CB8AC3E}">
        <p14:creationId xmlns:p14="http://schemas.microsoft.com/office/powerpoint/2010/main" val="1940250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56</a:t>
            </a:fld>
            <a:endParaRPr lang="en-GB">
              <a:solidFill>
                <a:srgbClr val="000000"/>
              </a:solidFill>
            </a:endParaRPr>
          </a:p>
        </p:txBody>
      </p:sp>
    </p:spTree>
    <p:extLst>
      <p:ext uri="{BB962C8B-B14F-4D97-AF65-F5344CB8AC3E}">
        <p14:creationId xmlns:p14="http://schemas.microsoft.com/office/powerpoint/2010/main" val="1320477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57</a:t>
            </a:fld>
            <a:endParaRPr lang="en-GB">
              <a:solidFill>
                <a:srgbClr val="000000"/>
              </a:solidFill>
            </a:endParaRPr>
          </a:p>
        </p:txBody>
      </p:sp>
    </p:spTree>
    <p:extLst>
      <p:ext uri="{BB962C8B-B14F-4D97-AF65-F5344CB8AC3E}">
        <p14:creationId xmlns:p14="http://schemas.microsoft.com/office/powerpoint/2010/main" val="69078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58</a:t>
            </a:fld>
            <a:endParaRPr lang="en-GB">
              <a:solidFill>
                <a:srgbClr val="000000"/>
              </a:solidFill>
            </a:endParaRPr>
          </a:p>
        </p:txBody>
      </p:sp>
    </p:spTree>
    <p:extLst>
      <p:ext uri="{BB962C8B-B14F-4D97-AF65-F5344CB8AC3E}">
        <p14:creationId xmlns:p14="http://schemas.microsoft.com/office/powerpoint/2010/main" val="912773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59</a:t>
            </a:fld>
            <a:endParaRPr lang="en-GB">
              <a:solidFill>
                <a:srgbClr val="000000"/>
              </a:solidFill>
            </a:endParaRPr>
          </a:p>
        </p:txBody>
      </p:sp>
    </p:spTree>
    <p:extLst>
      <p:ext uri="{BB962C8B-B14F-4D97-AF65-F5344CB8AC3E}">
        <p14:creationId xmlns:p14="http://schemas.microsoft.com/office/powerpoint/2010/main" val="2954864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60</a:t>
            </a:fld>
            <a:endParaRPr lang="en-GB">
              <a:solidFill>
                <a:srgbClr val="000000"/>
              </a:solidFill>
            </a:endParaRPr>
          </a:p>
        </p:txBody>
      </p:sp>
    </p:spTree>
    <p:extLst>
      <p:ext uri="{BB962C8B-B14F-4D97-AF65-F5344CB8AC3E}">
        <p14:creationId xmlns:p14="http://schemas.microsoft.com/office/powerpoint/2010/main" val="394028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61</a:t>
            </a:fld>
            <a:endParaRPr lang="en-GB">
              <a:solidFill>
                <a:srgbClr val="000000"/>
              </a:solidFill>
            </a:endParaRPr>
          </a:p>
        </p:txBody>
      </p:sp>
    </p:spTree>
    <p:extLst>
      <p:ext uri="{BB962C8B-B14F-4D97-AF65-F5344CB8AC3E}">
        <p14:creationId xmlns:p14="http://schemas.microsoft.com/office/powerpoint/2010/main" val="3278103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62</a:t>
            </a:fld>
            <a:endParaRPr lang="en-GB">
              <a:solidFill>
                <a:srgbClr val="000000"/>
              </a:solidFill>
            </a:endParaRPr>
          </a:p>
        </p:txBody>
      </p:sp>
    </p:spTree>
    <p:extLst>
      <p:ext uri="{BB962C8B-B14F-4D97-AF65-F5344CB8AC3E}">
        <p14:creationId xmlns:p14="http://schemas.microsoft.com/office/powerpoint/2010/main" val="3688534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Mits</a:t>
            </a:r>
            <a:r>
              <a:rPr lang="nl-BE" baseline="0" dirty="0" smtClean="0"/>
              <a:t> goede afspraken rond herstellen van eventuele schade </a:t>
            </a:r>
            <a:r>
              <a:rPr lang="nl-BE" baseline="0" dirty="0" smtClean="0">
                <a:sym typeface="Wingdings" panose="05000000000000000000" pitchFamily="2" charset="2"/>
              </a:rPr>
              <a:t></a:t>
            </a:r>
            <a:endParaRPr lang="nl-BE" dirty="0"/>
          </a:p>
        </p:txBody>
      </p:sp>
      <p:sp>
        <p:nvSpPr>
          <p:cNvPr id="4" name="Tijdelijke aanduiding voor dianummer 3"/>
          <p:cNvSpPr>
            <a:spLocks noGrp="1"/>
          </p:cNvSpPr>
          <p:nvPr>
            <p:ph type="sldNum" sz="quarter" idx="10"/>
          </p:nvPr>
        </p:nvSpPr>
        <p:spPr/>
        <p:txBody>
          <a:bodyPr/>
          <a:lstStyle/>
          <a:p>
            <a:fld id="{AEDB89DB-AAFA-4B1D-B4CB-15F3D4DB2CEC}" type="slidenum">
              <a:rPr lang="nl-BE" smtClean="0">
                <a:solidFill>
                  <a:prstClr val="black"/>
                </a:solidFill>
              </a:rPr>
              <a:pPr/>
              <a:t>12</a:t>
            </a:fld>
            <a:endParaRPr lang="nl-BE">
              <a:solidFill>
                <a:prstClr val="black"/>
              </a:solidFill>
            </a:endParaRPr>
          </a:p>
        </p:txBody>
      </p:sp>
    </p:spTree>
    <p:extLst>
      <p:ext uri="{BB962C8B-B14F-4D97-AF65-F5344CB8AC3E}">
        <p14:creationId xmlns:p14="http://schemas.microsoft.com/office/powerpoint/2010/main" val="1830931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66</a:t>
            </a:fld>
            <a:endParaRPr lang="en-GB">
              <a:solidFill>
                <a:srgbClr val="000000"/>
              </a:solidFill>
            </a:endParaRPr>
          </a:p>
        </p:txBody>
      </p:sp>
    </p:spTree>
    <p:extLst>
      <p:ext uri="{BB962C8B-B14F-4D97-AF65-F5344CB8AC3E}">
        <p14:creationId xmlns:p14="http://schemas.microsoft.com/office/powerpoint/2010/main" val="2988895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pPr>
              <a:spcBef>
                <a:spcPct val="50000"/>
              </a:spcBef>
              <a:defRPr/>
            </a:pPr>
            <a:endParaRPr lang="en-GB" sz="1400" b="1" kern="1200" dirty="0" smtClean="0">
              <a:ln>
                <a:prstDash val="solid"/>
              </a:ln>
              <a:solidFill>
                <a:schemeClr val="tx1"/>
              </a:solidFill>
              <a:latin typeface="Verdana" pitchFamily="34" charset="0"/>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1C446C64-C9BA-4E15-8C6F-FA7C514B9B88}" type="slidenum">
              <a:rPr lang="nl-BE" smtClean="0">
                <a:solidFill>
                  <a:srgbClr val="000000"/>
                </a:solidFill>
              </a:rPr>
              <a:pPr/>
              <a:t>67</a:t>
            </a:fld>
            <a:endParaRPr lang="nl-BE">
              <a:solidFill>
                <a:srgbClr val="000000"/>
              </a:solidFill>
            </a:endParaRPr>
          </a:p>
        </p:txBody>
      </p:sp>
    </p:spTree>
    <p:extLst>
      <p:ext uri="{BB962C8B-B14F-4D97-AF65-F5344CB8AC3E}">
        <p14:creationId xmlns:p14="http://schemas.microsoft.com/office/powerpoint/2010/main" val="2650393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D2F2A17-C050-4BFF-B220-62849CBB17C8}" type="slidenum">
              <a:rPr lang="nl-BE" smtClean="0">
                <a:solidFill>
                  <a:srgbClr val="000000"/>
                </a:solidFill>
              </a:rPr>
              <a:pPr/>
              <a:t>68</a:t>
            </a:fld>
            <a:endParaRPr lang="nl-BE">
              <a:solidFill>
                <a:srgbClr val="000000"/>
              </a:solidFill>
            </a:endParaRPr>
          </a:p>
        </p:txBody>
      </p:sp>
    </p:spTree>
    <p:extLst>
      <p:ext uri="{BB962C8B-B14F-4D97-AF65-F5344CB8AC3E}">
        <p14:creationId xmlns:p14="http://schemas.microsoft.com/office/powerpoint/2010/main" val="557021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D2F2A17-C050-4BFF-B220-62849CBB17C8}" type="slidenum">
              <a:rPr lang="nl-BE" smtClean="0">
                <a:solidFill>
                  <a:srgbClr val="000000"/>
                </a:solidFill>
              </a:rPr>
              <a:pPr/>
              <a:t>69</a:t>
            </a:fld>
            <a:endParaRPr lang="nl-BE">
              <a:solidFill>
                <a:srgbClr val="000000"/>
              </a:solidFill>
            </a:endParaRPr>
          </a:p>
        </p:txBody>
      </p:sp>
    </p:spTree>
    <p:extLst>
      <p:ext uri="{BB962C8B-B14F-4D97-AF65-F5344CB8AC3E}">
        <p14:creationId xmlns:p14="http://schemas.microsoft.com/office/powerpoint/2010/main" val="35840550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Hoe</a:t>
            </a:r>
            <a:r>
              <a:rPr lang="nl-NL" baseline="0" dirty="0" smtClean="0"/>
              <a:t> draagkracht creëren?</a:t>
            </a:r>
            <a:endParaRPr lang="nl-NL" dirty="0"/>
          </a:p>
        </p:txBody>
      </p:sp>
      <p:sp>
        <p:nvSpPr>
          <p:cNvPr id="4" name="Tijdelijke aanduiding voor dianummer 3"/>
          <p:cNvSpPr>
            <a:spLocks noGrp="1"/>
          </p:cNvSpPr>
          <p:nvPr>
            <p:ph type="sldNum" sz="quarter" idx="10"/>
          </p:nvPr>
        </p:nvSpPr>
        <p:spPr/>
        <p:txBody>
          <a:bodyPr/>
          <a:lstStyle/>
          <a:p>
            <a:pPr>
              <a:defRPr/>
            </a:pPr>
            <a:fld id="{5AE721D2-0294-4DE0-9C58-32661382471C}" type="slidenum">
              <a:rPr lang="en-US" smtClean="0">
                <a:solidFill>
                  <a:srgbClr val="000000"/>
                </a:solidFill>
              </a:rPr>
              <a:pPr>
                <a:defRPr/>
              </a:pPr>
              <a:t>72</a:t>
            </a:fld>
            <a:endParaRPr lang="en-US">
              <a:solidFill>
                <a:srgbClr val="000000"/>
              </a:solidFill>
            </a:endParaRPr>
          </a:p>
        </p:txBody>
      </p:sp>
    </p:spTree>
    <p:extLst>
      <p:ext uri="{BB962C8B-B14F-4D97-AF65-F5344CB8AC3E}">
        <p14:creationId xmlns:p14="http://schemas.microsoft.com/office/powerpoint/2010/main" val="1164634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Hoe</a:t>
            </a:r>
            <a:r>
              <a:rPr lang="nl-NL" baseline="0" dirty="0" smtClean="0"/>
              <a:t> draagkracht creëren?</a:t>
            </a:r>
          </a:p>
          <a:p>
            <a:endParaRPr lang="nl-NL" baseline="0" dirty="0" smtClean="0"/>
          </a:p>
          <a:p>
            <a:r>
              <a:rPr lang="nl-NL" baseline="0" dirty="0" smtClean="0"/>
              <a:t>Inhoud + proces, draagkracht creëren en kansen inzichtelijk maken</a:t>
            </a:r>
          </a:p>
          <a:p>
            <a:pPr defTabSz="947552">
              <a:defRPr/>
            </a:pPr>
            <a:r>
              <a:rPr lang="nl-BE" sz="1400" dirty="0"/>
              <a:t>Meten is weten, maar wat je meet is wat je krijgt. </a:t>
            </a:r>
          </a:p>
          <a:p>
            <a:pPr defTabSz="947552">
              <a:defRPr/>
            </a:pPr>
            <a:r>
              <a:rPr lang="nl-BE" sz="1400" dirty="0"/>
              <a:t>Wij pleiten ervoor om niet enkel de vastgoedmatige maar ook de beleidsmatige aspecten in kaart te brengen, op operationeel, tactisch en strategisch  niveau.</a:t>
            </a:r>
          </a:p>
          <a:p>
            <a:pPr marL="236888" indent="-236888">
              <a:buAutoNum type="arabicPeriod"/>
            </a:pPr>
            <a:r>
              <a:rPr lang="nl-BE" sz="1400" dirty="0"/>
              <a:t>Dient het gebouw een publiek doel</a:t>
            </a:r>
            <a:r>
              <a:rPr lang="nl-BE" dirty="0"/>
              <a:t>?</a:t>
            </a:r>
          </a:p>
          <a:p>
            <a:pPr marL="236888" indent="-236888">
              <a:buAutoNum type="arabicPeriod"/>
            </a:pPr>
            <a:r>
              <a:rPr lang="nl-BE" dirty="0"/>
              <a:t>Hoe zit het met de bezetting van de accommodatie? Bv. zwembad?</a:t>
            </a:r>
          </a:p>
          <a:p>
            <a:pPr marL="236888" indent="-236888">
              <a:buAutoNum type="arabicPeriod"/>
            </a:pPr>
            <a:r>
              <a:rPr lang="nl-BE" dirty="0"/>
              <a:t>Hoe tevreden is de huidige gebruiker over de </a:t>
            </a:r>
            <a:r>
              <a:rPr lang="nl-BE" dirty="0" err="1"/>
              <a:t>accomodatie</a:t>
            </a:r>
            <a:r>
              <a:rPr lang="nl-BE" dirty="0"/>
              <a:t>? Nabijheid, bereikbaarheid openbaar vervoer, flexibiliteit</a:t>
            </a:r>
          </a:p>
          <a:p>
            <a:pPr marL="236888" indent="-236888" defTabSz="947552">
              <a:buFontTx/>
              <a:buAutoNum type="arabicPeriod"/>
              <a:defRPr/>
            </a:pPr>
            <a:r>
              <a:rPr lang="nl-BE" dirty="0"/>
              <a:t>In welke staat is het gebouw?</a:t>
            </a:r>
          </a:p>
          <a:p>
            <a:pPr marL="236888" indent="-236888" defTabSz="947552">
              <a:buFontTx/>
              <a:buAutoNum type="arabicPeriod"/>
              <a:defRPr/>
            </a:pPr>
            <a:r>
              <a:rPr lang="nl-BE" dirty="0"/>
              <a:t>Wat kost het jaarlijks en wat brengt het op?</a:t>
            </a:r>
          </a:p>
          <a:p>
            <a:pPr marL="236888" indent="-236888">
              <a:buAutoNum type="arabicPeriod"/>
            </a:pPr>
            <a:r>
              <a:rPr lang="nl-BE" dirty="0"/>
              <a:t>Wie zal de toekomstige gebruiker zijn? Zijn er kansen voor herbestemming? </a:t>
            </a:r>
          </a:p>
          <a:p>
            <a:r>
              <a:rPr lang="nl-BE" dirty="0"/>
              <a:t>Die informatie ligt verspreid over heel wat verschillende rollen en alleen al het bevragen van die rollen, brengt een proces in gang dat nodig is om samen kansen te ontdekken.</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pPr>
              <a:defRPr/>
            </a:pPr>
            <a:fld id="{5AE721D2-0294-4DE0-9C58-32661382471C}" type="slidenum">
              <a:rPr lang="en-US" smtClean="0">
                <a:solidFill>
                  <a:srgbClr val="000000"/>
                </a:solidFill>
              </a:rPr>
              <a:pPr>
                <a:defRPr/>
              </a:pPr>
              <a:t>73</a:t>
            </a:fld>
            <a:endParaRPr lang="en-US">
              <a:solidFill>
                <a:srgbClr val="000000"/>
              </a:solidFill>
            </a:endParaRPr>
          </a:p>
        </p:txBody>
      </p:sp>
    </p:spTree>
    <p:extLst>
      <p:ext uri="{BB962C8B-B14F-4D97-AF65-F5344CB8AC3E}">
        <p14:creationId xmlns:p14="http://schemas.microsoft.com/office/powerpoint/2010/main" val="546195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a:defRPr/>
            </a:pPr>
            <a:fld id="{10B52148-8FB0-4D1C-8061-DF39B3934B9C}" type="slidenum">
              <a:rPr lang="en-GB" smtClean="0">
                <a:solidFill>
                  <a:srgbClr val="000000"/>
                </a:solidFill>
              </a:rPr>
              <a:pPr>
                <a:defRPr/>
              </a:pPr>
              <a:t>74</a:t>
            </a:fld>
            <a:endParaRPr lang="en-GB">
              <a:solidFill>
                <a:srgbClr val="000000"/>
              </a:solidFill>
            </a:endParaRPr>
          </a:p>
        </p:txBody>
      </p:sp>
    </p:spTree>
    <p:extLst>
      <p:ext uri="{BB962C8B-B14F-4D97-AF65-F5344CB8AC3E}">
        <p14:creationId xmlns:p14="http://schemas.microsoft.com/office/powerpoint/2010/main" val="4290437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a:defRPr/>
            </a:pPr>
            <a:fld id="{10B52148-8FB0-4D1C-8061-DF39B3934B9C}" type="slidenum">
              <a:rPr lang="en-GB" smtClean="0">
                <a:solidFill>
                  <a:srgbClr val="000000"/>
                </a:solidFill>
              </a:rPr>
              <a:pPr>
                <a:defRPr/>
              </a:pPr>
              <a:t>75</a:t>
            </a:fld>
            <a:endParaRPr lang="en-GB">
              <a:solidFill>
                <a:srgbClr val="000000"/>
              </a:solidFill>
            </a:endParaRPr>
          </a:p>
        </p:txBody>
      </p:sp>
    </p:spTree>
    <p:extLst>
      <p:ext uri="{BB962C8B-B14F-4D97-AF65-F5344CB8AC3E}">
        <p14:creationId xmlns:p14="http://schemas.microsoft.com/office/powerpoint/2010/main" val="196735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88F1C42-4204-48E1-8654-3D34F935EF12}" type="slidenum">
              <a:rPr lang="en-GB" smtClean="0">
                <a:solidFill>
                  <a:srgbClr val="000000"/>
                </a:solidFill>
              </a:rPr>
              <a:pPr/>
              <a:t>77</a:t>
            </a:fld>
            <a:endParaRPr lang="en-GB">
              <a:solidFill>
                <a:srgbClr val="000000"/>
              </a:solidFill>
            </a:endParaRPr>
          </a:p>
        </p:txBody>
      </p:sp>
    </p:spTree>
    <p:extLst>
      <p:ext uri="{BB962C8B-B14F-4D97-AF65-F5344CB8AC3E}">
        <p14:creationId xmlns:p14="http://schemas.microsoft.com/office/powerpoint/2010/main" val="2323734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Doorstroming van kleuters naar lager, van lager naar middelbaar</a:t>
            </a:r>
            <a:endParaRPr lang="nl-BE" dirty="0"/>
          </a:p>
        </p:txBody>
      </p:sp>
      <p:sp>
        <p:nvSpPr>
          <p:cNvPr id="4" name="Tijdelijke aanduiding voor dianummer 3"/>
          <p:cNvSpPr>
            <a:spLocks noGrp="1"/>
          </p:cNvSpPr>
          <p:nvPr>
            <p:ph type="sldNum" sz="quarter" idx="10"/>
          </p:nvPr>
        </p:nvSpPr>
        <p:spPr/>
        <p:txBody>
          <a:bodyPr/>
          <a:lstStyle/>
          <a:p>
            <a:fld id="{AEDB89DB-AAFA-4B1D-B4CB-15F3D4DB2CEC}" type="slidenum">
              <a:rPr lang="nl-BE" smtClean="0">
                <a:solidFill>
                  <a:prstClr val="black"/>
                </a:solidFill>
              </a:rPr>
              <a:pPr/>
              <a:t>13</a:t>
            </a:fld>
            <a:endParaRPr lang="nl-BE">
              <a:solidFill>
                <a:prstClr val="black"/>
              </a:solidFill>
            </a:endParaRPr>
          </a:p>
        </p:txBody>
      </p:sp>
    </p:spTree>
    <p:extLst>
      <p:ext uri="{BB962C8B-B14F-4D97-AF65-F5344CB8AC3E}">
        <p14:creationId xmlns:p14="http://schemas.microsoft.com/office/powerpoint/2010/main" val="3164278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61FC361-5F5F-407F-96F5-90270E8744CD}" type="slidenum">
              <a:rPr lang="nl-NL" altLang="nl-BE">
                <a:solidFill>
                  <a:srgbClr val="000000"/>
                </a:solidFill>
              </a:rPr>
              <a:pPr eaLnBrk="1" hangingPunct="1">
                <a:spcBef>
                  <a:spcPct val="0"/>
                </a:spcBef>
              </a:pPr>
              <a:t>37</a:t>
            </a:fld>
            <a:endParaRPr lang="nl-NL" altLang="nl-BE">
              <a:solidFill>
                <a:srgbClr val="000000"/>
              </a:solidFill>
            </a:endParaRPr>
          </a:p>
        </p:txBody>
      </p:sp>
      <p:sp>
        <p:nvSpPr>
          <p:cNvPr id="10243" name="Rectangle 2"/>
          <p:cNvSpPr>
            <a:spLocks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nl-BE" altLang="nl-BE" smtClean="0">
              <a:latin typeface="Arial" panose="020B0604020202020204" pitchFamily="34" charset="0"/>
            </a:endParaRPr>
          </a:p>
        </p:txBody>
      </p:sp>
    </p:spTree>
    <p:extLst>
      <p:ext uri="{BB962C8B-B14F-4D97-AF65-F5344CB8AC3E}">
        <p14:creationId xmlns:p14="http://schemas.microsoft.com/office/powerpoint/2010/main" val="3074804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80510BA-C3DA-46E6-AFBA-DF53DE52756E}" type="slidenum">
              <a:rPr lang="nl-NL" altLang="nl-BE">
                <a:solidFill>
                  <a:srgbClr val="000000"/>
                </a:solidFill>
              </a:rPr>
              <a:pPr eaLnBrk="1" hangingPunct="1">
                <a:spcBef>
                  <a:spcPct val="0"/>
                </a:spcBef>
              </a:pPr>
              <a:t>38</a:t>
            </a:fld>
            <a:endParaRPr lang="nl-NL" altLang="nl-BE">
              <a:solidFill>
                <a:srgbClr val="000000"/>
              </a:solidFill>
            </a:endParaRPr>
          </a:p>
        </p:txBody>
      </p:sp>
      <p:sp>
        <p:nvSpPr>
          <p:cNvPr id="11267" name="Rectangle 2"/>
          <p:cNvSpPr>
            <a:spLocks noChangeArrowheads="1" noTextEdit="1"/>
          </p:cNvSpPr>
          <p:nvPr>
            <p:ph type="sldImg"/>
          </p:nvPr>
        </p:nvSpPr>
        <p:spPr>
          <a:solidFill>
            <a:srgbClr val="FFFFFF"/>
          </a:solidFill>
          <a:ln/>
        </p:spPr>
      </p:sp>
      <p:sp>
        <p:nvSpPr>
          <p:cNvPr id="11268"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BE" altLang="nl-BE" smtClean="0">
              <a:latin typeface="Arial" panose="020B0604020202020204" pitchFamily="34" charset="0"/>
            </a:endParaRPr>
          </a:p>
        </p:txBody>
      </p:sp>
    </p:spTree>
    <p:extLst>
      <p:ext uri="{BB962C8B-B14F-4D97-AF65-F5344CB8AC3E}">
        <p14:creationId xmlns:p14="http://schemas.microsoft.com/office/powerpoint/2010/main" val="3679670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B98B7127-3223-4142-937A-375EC941C06B}" type="slidenum">
              <a:rPr lang="nl-NL" altLang="nl-BE">
                <a:solidFill>
                  <a:srgbClr val="000000"/>
                </a:solidFill>
              </a:rPr>
              <a:pPr eaLnBrk="1" hangingPunct="1">
                <a:spcBef>
                  <a:spcPct val="0"/>
                </a:spcBef>
              </a:pPr>
              <a:t>39</a:t>
            </a:fld>
            <a:endParaRPr lang="nl-NL" altLang="nl-BE">
              <a:solidFill>
                <a:srgbClr val="000000"/>
              </a:solidFill>
            </a:endParaRPr>
          </a:p>
        </p:txBody>
      </p:sp>
      <p:sp>
        <p:nvSpPr>
          <p:cNvPr id="12291" name="Rectangle 2"/>
          <p:cNvSpPr>
            <a:spLocks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endParaRPr lang="nl-BE" altLang="nl-BE" smtClean="0">
              <a:latin typeface="Arial" panose="020B0604020202020204" pitchFamily="34" charset="0"/>
            </a:endParaRPr>
          </a:p>
        </p:txBody>
      </p:sp>
    </p:spTree>
    <p:extLst>
      <p:ext uri="{BB962C8B-B14F-4D97-AF65-F5344CB8AC3E}">
        <p14:creationId xmlns:p14="http://schemas.microsoft.com/office/powerpoint/2010/main" val="2074062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CA11200-F58D-49DF-BA82-21A71EA62F30}" type="slidenum">
              <a:rPr lang="nl-NL" altLang="nl-BE">
                <a:solidFill>
                  <a:srgbClr val="000000"/>
                </a:solidFill>
              </a:rPr>
              <a:pPr eaLnBrk="1" hangingPunct="1">
                <a:spcBef>
                  <a:spcPct val="0"/>
                </a:spcBef>
              </a:pPr>
              <a:t>40</a:t>
            </a:fld>
            <a:endParaRPr lang="nl-NL" altLang="nl-BE">
              <a:solidFill>
                <a:srgbClr val="000000"/>
              </a:solidFill>
            </a:endParaRPr>
          </a:p>
        </p:txBody>
      </p:sp>
      <p:sp>
        <p:nvSpPr>
          <p:cNvPr id="13315" name="Rectangle 2"/>
          <p:cNvSpPr>
            <a:spLocks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endParaRPr lang="nl-BE" altLang="nl-BE" smtClean="0">
              <a:latin typeface="Arial" panose="020B0604020202020204" pitchFamily="34" charset="0"/>
            </a:endParaRPr>
          </a:p>
        </p:txBody>
      </p:sp>
    </p:spTree>
    <p:extLst>
      <p:ext uri="{BB962C8B-B14F-4D97-AF65-F5344CB8AC3E}">
        <p14:creationId xmlns:p14="http://schemas.microsoft.com/office/powerpoint/2010/main" val="3312014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F58EC4E-0BED-4F95-8C24-D3A4AFEA57F3}" type="slidenum">
              <a:rPr lang="nl-NL" altLang="nl-BE">
                <a:solidFill>
                  <a:srgbClr val="000000"/>
                </a:solidFill>
              </a:rPr>
              <a:pPr eaLnBrk="1" hangingPunct="1">
                <a:spcBef>
                  <a:spcPct val="0"/>
                </a:spcBef>
              </a:pPr>
              <a:t>41</a:t>
            </a:fld>
            <a:endParaRPr lang="nl-NL" altLang="nl-BE">
              <a:solidFill>
                <a:srgbClr val="000000"/>
              </a:solidFill>
            </a:endParaRPr>
          </a:p>
        </p:txBody>
      </p:sp>
      <p:sp>
        <p:nvSpPr>
          <p:cNvPr id="14339" name="Rectangle 2"/>
          <p:cNvSpPr>
            <a:spLocks noChangeArrowheads="1" noTextEdit="1"/>
          </p:cNvSpPr>
          <p:nvPr>
            <p:ph type="sldImg"/>
          </p:nvPr>
        </p:nvSpPr>
        <p:spPr>
          <a:solidFill>
            <a:srgbClr val="FFFFFF"/>
          </a:solidFill>
          <a:ln/>
        </p:spPr>
      </p:sp>
      <p:sp>
        <p:nvSpPr>
          <p:cNvPr id="14340" name="Rectangle 3"/>
          <p:cNvSpPr>
            <a:spLocks noChangeArrowheads="1"/>
          </p:cNvSpPr>
          <p:nvPr>
            <p:ph type="body" idx="1"/>
          </p:nvPr>
        </p:nvSpPr>
        <p:spPr>
          <a:solidFill>
            <a:srgbClr val="FFFFFF"/>
          </a:solidFill>
          <a:ln>
            <a:solidFill>
              <a:srgbClr val="000000"/>
            </a:solidFill>
            <a:miter lim="800000"/>
            <a:headEnd/>
            <a:tailEnd/>
          </a:ln>
        </p:spPr>
        <p:txBody>
          <a:bodyPr/>
          <a:lstStyle/>
          <a:p>
            <a:endParaRPr lang="nl-BE" altLang="nl-BE" smtClean="0">
              <a:latin typeface="Arial" panose="020B0604020202020204" pitchFamily="34" charset="0"/>
            </a:endParaRPr>
          </a:p>
        </p:txBody>
      </p:sp>
    </p:spTree>
    <p:extLst>
      <p:ext uri="{BB962C8B-B14F-4D97-AF65-F5344CB8AC3E}">
        <p14:creationId xmlns:p14="http://schemas.microsoft.com/office/powerpoint/2010/main" val="57524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B1E0C4-0D77-4B77-8ACC-BDCC6BC6B05A}" type="datetimeFigureOut">
              <a:rPr lang="en-US" smtClean="0">
                <a:solidFill>
                  <a:prstClr val="black">
                    <a:tint val="75000"/>
                  </a:prstClr>
                </a:solidFill>
              </a:rPr>
              <a:pPr/>
              <a:t>11/23/2016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080501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B1E0C4-0D77-4B77-8ACC-BDCC6BC6B05A}" type="datetimeFigureOut">
              <a:rPr lang="en-US" smtClean="0">
                <a:solidFill>
                  <a:prstClr val="black">
                    <a:tint val="75000"/>
                  </a:prstClr>
                </a:solidFill>
              </a:rPr>
              <a:pPr/>
              <a:t>11/23/2016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206781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B1E0C4-0D77-4B77-8ACC-BDCC6BC6B05A}" type="datetimeFigureOut">
              <a:rPr lang="en-US" smtClean="0">
                <a:solidFill>
                  <a:prstClr val="black">
                    <a:tint val="75000"/>
                  </a:prstClr>
                </a:solidFill>
              </a:rPr>
              <a:pPr/>
              <a:t>11/23/2016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531485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2391024"/>
            <a:ext cx="10363200" cy="1470025"/>
          </a:xfrm>
        </p:spPr>
        <p:txBody>
          <a:bodyPr/>
          <a:lstStyle>
            <a:lvl1pPr>
              <a:defRPr>
                <a:solidFill>
                  <a:srgbClr val="2E3192"/>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930400" y="4038600"/>
            <a:ext cx="8534400" cy="1752600"/>
          </a:xfrm>
        </p:spPr>
        <p:txBody>
          <a:bodyPr/>
          <a:lstStyle>
            <a:lvl1pPr marL="0" indent="0" algn="ctr">
              <a:buNone/>
              <a:defRPr>
                <a:solidFill>
                  <a:srgbClr val="6ECFF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Tree>
    <p:extLst>
      <p:ext uri="{BB962C8B-B14F-4D97-AF65-F5344CB8AC3E}">
        <p14:creationId xmlns:p14="http://schemas.microsoft.com/office/powerpoint/2010/main" val="3160822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2946400" y="125760"/>
            <a:ext cx="8636000" cy="1143000"/>
          </a:xfrm>
        </p:spPr>
        <p:txBody>
          <a:bodyPr/>
          <a:lstStyle>
            <a:lvl1pPr>
              <a:defRPr b="1"/>
            </a:lvl1pPr>
          </a:lstStyle>
          <a:p>
            <a:r>
              <a:rPr lang="nl-NL" smtClean="0"/>
              <a:t>Klik om de stijl te bewerken</a:t>
            </a:r>
            <a:endParaRPr lang="en-US" dirty="0"/>
          </a:p>
        </p:txBody>
      </p:sp>
      <p:sp>
        <p:nvSpPr>
          <p:cNvPr id="3" name="Content Placeholder 2"/>
          <p:cNvSpPr>
            <a:spLocks noGrp="1"/>
          </p:cNvSpPr>
          <p:nvPr>
            <p:ph idx="1"/>
          </p:nvPr>
        </p:nvSpPr>
        <p:spPr>
          <a:xfrm>
            <a:off x="711200" y="1556792"/>
            <a:ext cx="10668000" cy="484400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Tree>
    <p:extLst>
      <p:ext uri="{BB962C8B-B14F-4D97-AF65-F5344CB8AC3E}">
        <p14:creationId xmlns:p14="http://schemas.microsoft.com/office/powerpoint/2010/main" val="4130450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27200" y="4136360"/>
            <a:ext cx="9347200" cy="1452881"/>
          </a:xfrm>
        </p:spPr>
        <p:txBody>
          <a:bodyPr anchor="t"/>
          <a:lstStyle>
            <a:lvl1pPr algn="l">
              <a:defRPr sz="4000" b="1" cap="all">
                <a:solidFill>
                  <a:srgbClr val="2E3192"/>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1727200" y="2636173"/>
            <a:ext cx="9347200" cy="1600200"/>
          </a:xfrm>
        </p:spPr>
        <p:txBody>
          <a:bodyPr anchor="b"/>
          <a:lstStyle>
            <a:lvl1pPr marL="0" indent="0">
              <a:buNone/>
              <a:defRPr sz="2000">
                <a:solidFill>
                  <a:srgbClr val="6ECFF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Tree>
    <p:extLst>
      <p:ext uri="{BB962C8B-B14F-4D97-AF65-F5344CB8AC3E}">
        <p14:creationId xmlns:p14="http://schemas.microsoft.com/office/powerpoint/2010/main" val="3472490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van twe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1874838"/>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Content Placeholder 3"/>
          <p:cNvSpPr>
            <a:spLocks noGrp="1"/>
          </p:cNvSpPr>
          <p:nvPr>
            <p:ph sz="half" idx="2"/>
          </p:nvPr>
        </p:nvSpPr>
        <p:spPr>
          <a:xfrm>
            <a:off x="6197600" y="1874838"/>
            <a:ext cx="5588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8" name="Title 1"/>
          <p:cNvSpPr>
            <a:spLocks noGrp="1"/>
          </p:cNvSpPr>
          <p:nvPr>
            <p:ph type="title"/>
          </p:nvPr>
        </p:nvSpPr>
        <p:spPr>
          <a:xfrm>
            <a:off x="2946400" y="0"/>
            <a:ext cx="8636000" cy="1143000"/>
          </a:xfrm>
        </p:spPr>
        <p:txBody>
          <a:bodyPr/>
          <a:lstStyle>
            <a:lvl1pPr>
              <a:defRPr b="1"/>
            </a:lvl1pPr>
          </a:lstStyle>
          <a:p>
            <a:r>
              <a:rPr lang="nl-NL" smtClean="0"/>
              <a:t>Klik om de stijl te bewerken</a:t>
            </a:r>
            <a:endParaRPr lang="en-US" dirty="0"/>
          </a:p>
        </p:txBody>
      </p:sp>
    </p:spTree>
    <p:extLst>
      <p:ext uri="{BB962C8B-B14F-4D97-AF65-F5344CB8AC3E}">
        <p14:creationId xmlns:p14="http://schemas.microsoft.com/office/powerpoint/2010/main" val="660862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elijk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885950"/>
            <a:ext cx="5689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304800" y="2525712"/>
            <a:ext cx="568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ext Placeholder 4"/>
          <p:cNvSpPr>
            <a:spLocks noGrp="1"/>
          </p:cNvSpPr>
          <p:nvPr>
            <p:ph type="body" sz="quarter" idx="3"/>
          </p:nvPr>
        </p:nvSpPr>
        <p:spPr>
          <a:xfrm>
            <a:off x="6193368" y="1885950"/>
            <a:ext cx="55922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93368" y="2525712"/>
            <a:ext cx="55922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10" name="Title 1"/>
          <p:cNvSpPr>
            <a:spLocks noGrp="1"/>
          </p:cNvSpPr>
          <p:nvPr>
            <p:ph type="title"/>
          </p:nvPr>
        </p:nvSpPr>
        <p:spPr>
          <a:xfrm>
            <a:off x="2946400" y="0"/>
            <a:ext cx="8636000" cy="1143000"/>
          </a:xfrm>
        </p:spPr>
        <p:txBody>
          <a:bodyPr/>
          <a:lstStyle>
            <a:lvl1pPr>
              <a:defRPr b="1"/>
            </a:lvl1pPr>
          </a:lstStyle>
          <a:p>
            <a:r>
              <a:rPr lang="nl-NL" smtClean="0"/>
              <a:t>Klik om de stijl te bewerken</a:t>
            </a:r>
            <a:endParaRPr lang="en-US" dirty="0"/>
          </a:p>
        </p:txBody>
      </p:sp>
    </p:spTree>
    <p:extLst>
      <p:ext uri="{BB962C8B-B14F-4D97-AF65-F5344CB8AC3E}">
        <p14:creationId xmlns:p14="http://schemas.microsoft.com/office/powerpoint/2010/main" val="1734421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leen tite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946400" y="0"/>
            <a:ext cx="8636000" cy="1143000"/>
          </a:xfrm>
        </p:spPr>
        <p:txBody>
          <a:bodyPr/>
          <a:lstStyle>
            <a:lvl1pPr>
              <a:defRPr b="1"/>
            </a:lvl1pPr>
          </a:lstStyle>
          <a:p>
            <a:r>
              <a:rPr lang="nl-NL" smtClean="0"/>
              <a:t>Klik om de stijl te bewerken</a:t>
            </a:r>
            <a:endParaRPr lang="en-US" dirty="0"/>
          </a:p>
        </p:txBody>
      </p:sp>
    </p:spTree>
    <p:extLst>
      <p:ext uri="{BB962C8B-B14F-4D97-AF65-F5344CB8AC3E}">
        <p14:creationId xmlns:p14="http://schemas.microsoft.com/office/powerpoint/2010/main" val="2852833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97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Content Placeholder 2"/>
          <p:cNvSpPr>
            <a:spLocks noGrp="1"/>
          </p:cNvSpPr>
          <p:nvPr>
            <p:ph idx="10"/>
          </p:nvPr>
        </p:nvSpPr>
        <p:spPr>
          <a:xfrm>
            <a:off x="1504660" y="548680"/>
            <a:ext cx="9121013" cy="5112568"/>
          </a:xfrm>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p:txBody>
      </p:sp>
    </p:spTree>
    <p:extLst>
      <p:ext uri="{BB962C8B-B14F-4D97-AF65-F5344CB8AC3E}">
        <p14:creationId xmlns:p14="http://schemas.microsoft.com/office/powerpoint/2010/main" val="213198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B1E0C4-0D77-4B77-8ACC-BDCC6BC6B05A}" type="datetimeFigureOut">
              <a:rPr lang="en-US" smtClean="0">
                <a:solidFill>
                  <a:prstClr val="black">
                    <a:tint val="75000"/>
                  </a:prstClr>
                </a:solidFill>
              </a:rPr>
              <a:pPr/>
              <a:t>11/23/2016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402370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2E3192"/>
                </a:solidFill>
              </a:defRPr>
            </a:lvl1pPr>
          </a:lstStyle>
          <a:p>
            <a:r>
              <a:rPr lang="nl-NL" smtClean="0"/>
              <a:t>Klik om de stijl te bewerken</a:t>
            </a:r>
            <a:endParaRPr lang="en-US" dirty="0"/>
          </a:p>
        </p:txBody>
      </p:sp>
      <p:sp>
        <p:nvSpPr>
          <p:cNvPr id="3" name="Content Placeholder 2"/>
          <p:cNvSpPr>
            <a:spLocks noGrp="1"/>
          </p:cNvSpPr>
          <p:nvPr>
            <p:ph idx="1"/>
          </p:nvPr>
        </p:nvSpPr>
        <p:spPr>
          <a:xfrm>
            <a:off x="4766733" y="273050"/>
            <a:ext cx="6815667" cy="61277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ext Placeholder 3"/>
          <p:cNvSpPr>
            <a:spLocks noGrp="1"/>
          </p:cNvSpPr>
          <p:nvPr>
            <p:ph type="body" sz="half" idx="2"/>
          </p:nvPr>
        </p:nvSpPr>
        <p:spPr>
          <a:xfrm>
            <a:off x="609601" y="1435101"/>
            <a:ext cx="4011084" cy="4911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398665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2E3192"/>
                </a:solidFill>
              </a:defRPr>
            </a:lvl1pPr>
          </a:lstStyle>
          <a:p>
            <a:r>
              <a:rPr lang="nl-NL" smtClean="0"/>
              <a:t>Klik om de stijl te bewerken</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smtClean="0"/>
              <a:t>Klik op het pictogram als u een afbeelding wilt toevoegen</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2297179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bjec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2E3192"/>
                </a:solidFill>
              </a:defRPr>
            </a:lvl1pPr>
          </a:lstStyle>
          <a:p>
            <a:r>
              <a:rPr lang="nl-NL" smtClean="0"/>
              <a:t>Klik om de stijl te bewerken</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Content Placeholder 2"/>
          <p:cNvSpPr>
            <a:spLocks noGrp="1"/>
          </p:cNvSpPr>
          <p:nvPr>
            <p:ph idx="10"/>
          </p:nvPr>
        </p:nvSpPr>
        <p:spPr>
          <a:xfrm>
            <a:off x="2351584" y="548680"/>
            <a:ext cx="7392821" cy="4176464"/>
          </a:xfrm>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p:txBody>
      </p:sp>
    </p:spTree>
    <p:extLst>
      <p:ext uri="{BB962C8B-B14F-4D97-AF65-F5344CB8AC3E}">
        <p14:creationId xmlns:p14="http://schemas.microsoft.com/office/powerpoint/2010/main" val="4031641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en verticale teks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8" name="Title 1"/>
          <p:cNvSpPr>
            <a:spLocks noGrp="1"/>
          </p:cNvSpPr>
          <p:nvPr>
            <p:ph type="title"/>
          </p:nvPr>
        </p:nvSpPr>
        <p:spPr>
          <a:xfrm>
            <a:off x="2946400" y="0"/>
            <a:ext cx="8636000" cy="1143000"/>
          </a:xfrm>
        </p:spPr>
        <p:txBody>
          <a:bodyPr/>
          <a:lstStyle>
            <a:lvl1pPr>
              <a:defRPr b="1"/>
            </a:lvl1pPr>
          </a:lstStyle>
          <a:p>
            <a:r>
              <a:rPr lang="nl-NL" smtClean="0"/>
              <a:t>Klik om de stijl te bewerken</a:t>
            </a:r>
            <a:endParaRPr lang="en-US" dirty="0"/>
          </a:p>
        </p:txBody>
      </p:sp>
    </p:spTree>
    <p:extLst>
      <p:ext uri="{BB962C8B-B14F-4D97-AF65-F5344CB8AC3E}">
        <p14:creationId xmlns:p14="http://schemas.microsoft.com/office/powerpoint/2010/main" val="1405467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96876"/>
            <a:ext cx="2743200" cy="5851525"/>
          </a:xfrm>
        </p:spPr>
        <p:txBody>
          <a:bodyPr vert="eaVert"/>
          <a:lstStyle>
            <a:lvl1pPr>
              <a:defRPr>
                <a:solidFill>
                  <a:srgbClr val="2E3192"/>
                </a:solidFil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a:xfrm>
            <a:off x="609600" y="396876"/>
            <a:ext cx="80264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Tree>
    <p:extLst>
      <p:ext uri="{BB962C8B-B14F-4D97-AF65-F5344CB8AC3E}">
        <p14:creationId xmlns:p14="http://schemas.microsoft.com/office/powerpoint/2010/main" val="2429126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8E9465B0-78A2-44D4-99AA-DC09955B1498}" type="datetimeFigureOut">
              <a:rPr lang="nl-BE" smtClean="0">
                <a:solidFill>
                  <a:prstClr val="black">
                    <a:tint val="75000"/>
                  </a:prstClr>
                </a:solidFill>
              </a:rPr>
              <a:pPr/>
              <a:t>23/11/2016</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9DE8CF7-7858-4BE3-AE1C-B5764E82F281}"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437805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8E9465B0-78A2-44D4-99AA-DC09955B1498}" type="datetimeFigureOut">
              <a:rPr lang="nl-BE" smtClean="0">
                <a:solidFill>
                  <a:prstClr val="black">
                    <a:tint val="75000"/>
                  </a:prstClr>
                </a:solidFill>
              </a:rPr>
              <a:pPr/>
              <a:t>23/11/2016</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9DE8CF7-7858-4BE3-AE1C-B5764E82F281}"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12828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8E9465B0-78A2-44D4-99AA-DC09955B1498}" type="datetimeFigureOut">
              <a:rPr lang="nl-BE" smtClean="0">
                <a:solidFill>
                  <a:prstClr val="black">
                    <a:tint val="75000"/>
                  </a:prstClr>
                </a:solidFill>
              </a:rPr>
              <a:pPr/>
              <a:t>23/11/2016</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9DE8CF7-7858-4BE3-AE1C-B5764E82F281}"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873035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8E9465B0-78A2-44D4-99AA-DC09955B1498}" type="datetimeFigureOut">
              <a:rPr lang="nl-BE" smtClean="0">
                <a:solidFill>
                  <a:prstClr val="black">
                    <a:tint val="75000"/>
                  </a:prstClr>
                </a:solidFill>
              </a:rPr>
              <a:pPr/>
              <a:t>23/11/2016</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9DE8CF7-7858-4BE3-AE1C-B5764E82F281}"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28502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8E9465B0-78A2-44D4-99AA-DC09955B1498}" type="datetimeFigureOut">
              <a:rPr lang="nl-BE" smtClean="0">
                <a:solidFill>
                  <a:prstClr val="black">
                    <a:tint val="75000"/>
                  </a:prstClr>
                </a:solidFill>
              </a:rPr>
              <a:pPr/>
              <a:t>23/11/2016</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E9DE8CF7-7858-4BE3-AE1C-B5764E82F281}"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589096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BB1E0C4-0D77-4B77-8ACC-BDCC6BC6B05A}" type="datetimeFigureOut">
              <a:rPr lang="en-US" smtClean="0">
                <a:solidFill>
                  <a:prstClr val="black">
                    <a:tint val="75000"/>
                  </a:prstClr>
                </a:solidFill>
              </a:rPr>
              <a:pPr/>
              <a:t>11/23/2016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062019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8E9465B0-78A2-44D4-99AA-DC09955B1498}" type="datetimeFigureOut">
              <a:rPr lang="nl-BE" smtClean="0">
                <a:solidFill>
                  <a:prstClr val="black">
                    <a:tint val="75000"/>
                  </a:prstClr>
                </a:solidFill>
              </a:rPr>
              <a:pPr/>
              <a:t>23/11/2016</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E9DE8CF7-7858-4BE3-AE1C-B5764E82F281}"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85802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E9465B0-78A2-44D4-99AA-DC09955B1498}" type="datetimeFigureOut">
              <a:rPr lang="nl-BE" smtClean="0">
                <a:solidFill>
                  <a:prstClr val="black">
                    <a:tint val="75000"/>
                  </a:prstClr>
                </a:solidFill>
              </a:rPr>
              <a:pPr/>
              <a:t>23/11/2016</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E9DE8CF7-7858-4BE3-AE1C-B5764E82F281}"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263746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8E9465B0-78A2-44D4-99AA-DC09955B1498}" type="datetimeFigureOut">
              <a:rPr lang="nl-BE" smtClean="0">
                <a:solidFill>
                  <a:prstClr val="black">
                    <a:tint val="75000"/>
                  </a:prstClr>
                </a:solidFill>
              </a:rPr>
              <a:pPr/>
              <a:t>23/11/2016</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9DE8CF7-7858-4BE3-AE1C-B5764E82F281}"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801828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8E9465B0-78A2-44D4-99AA-DC09955B1498}" type="datetimeFigureOut">
              <a:rPr lang="nl-BE" smtClean="0">
                <a:solidFill>
                  <a:prstClr val="black">
                    <a:tint val="75000"/>
                  </a:prstClr>
                </a:solidFill>
              </a:rPr>
              <a:pPr/>
              <a:t>23/11/2016</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E9DE8CF7-7858-4BE3-AE1C-B5764E82F281}"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052105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8E9465B0-78A2-44D4-99AA-DC09955B1498}" type="datetimeFigureOut">
              <a:rPr lang="nl-BE" smtClean="0">
                <a:solidFill>
                  <a:prstClr val="black">
                    <a:tint val="75000"/>
                  </a:prstClr>
                </a:solidFill>
              </a:rPr>
              <a:pPr/>
              <a:t>23/11/2016</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9DE8CF7-7858-4BE3-AE1C-B5764E82F281}"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11212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8E9465B0-78A2-44D4-99AA-DC09955B1498}" type="datetimeFigureOut">
              <a:rPr lang="nl-BE" smtClean="0">
                <a:solidFill>
                  <a:prstClr val="black">
                    <a:tint val="75000"/>
                  </a:prstClr>
                </a:solidFill>
              </a:rPr>
              <a:pPr/>
              <a:t>23/11/2016</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E9DE8CF7-7858-4BE3-AE1C-B5764E82F281}"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930846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nl-BE" sz="1800" smtClean="0">
              <a:solidFill>
                <a:srgbClr val="CCCCFF"/>
              </a:solidFill>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nl-BE" sz="1800" smtClean="0">
              <a:solidFill>
                <a:srgbClr val="CCCCFF"/>
              </a:solidFill>
            </a:endParaRPr>
          </a:p>
        </p:txBody>
      </p:sp>
      <p:sp>
        <p:nvSpPr>
          <p:cNvPr id="40962" name="Rectangle 2"/>
          <p:cNvSpPr>
            <a:spLocks noGrp="1" noChangeArrowheads="1"/>
          </p:cNvSpPr>
          <p:nvPr>
            <p:ph type="ctrTitle"/>
          </p:nvPr>
        </p:nvSpPr>
        <p:spPr>
          <a:xfrm>
            <a:off x="1219201" y="1524000"/>
            <a:ext cx="10164233" cy="1752600"/>
          </a:xfrm>
        </p:spPr>
        <p:txBody>
          <a:bodyPr/>
          <a:lstStyle>
            <a:lvl1pPr>
              <a:defRPr sz="5000"/>
            </a:lvl1pPr>
          </a:lstStyle>
          <a:p>
            <a:pPr lvl="0"/>
            <a:r>
              <a:rPr lang="nl-NL" altLang="nl-BE" noProof="0" smtClean="0"/>
              <a:t>Click to edit Master title style</a:t>
            </a:r>
          </a:p>
        </p:txBody>
      </p:sp>
      <p:sp>
        <p:nvSpPr>
          <p:cNvPr id="40963" name="Rectangle 3"/>
          <p:cNvSpPr>
            <a:spLocks noGrp="1" noChangeArrowheads="1"/>
          </p:cNvSpPr>
          <p:nvPr>
            <p:ph type="subTitle" idx="1"/>
          </p:nvPr>
        </p:nvSpPr>
        <p:spPr>
          <a:xfrm>
            <a:off x="2641600" y="3962400"/>
            <a:ext cx="8737600" cy="1752600"/>
          </a:xfrm>
        </p:spPr>
        <p:txBody>
          <a:bodyPr/>
          <a:lstStyle>
            <a:lvl1pPr marL="0" indent="0">
              <a:buFont typeface="Wingdings" pitchFamily="84" charset="2"/>
              <a:buNone/>
              <a:defRPr sz="2800"/>
            </a:lvl1pPr>
          </a:lstStyle>
          <a:p>
            <a:pPr lvl="0"/>
            <a:r>
              <a:rPr lang="nl-NL" altLang="nl-BE" noProof="0" smtClean="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nl-NL" altLang="nl-BE">
              <a:solidFill>
                <a:srgbClr val="CCCCFF"/>
              </a:solidFill>
            </a:endParaRPr>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a:defRPr/>
            </a:pPr>
            <a:endParaRPr lang="nl-NL" altLang="nl-BE">
              <a:solidFill>
                <a:srgbClr val="CCCCFF"/>
              </a:solidFill>
            </a:endParaRPr>
          </a:p>
        </p:txBody>
      </p:sp>
      <p:sp>
        <p:nvSpPr>
          <p:cNvPr id="8" name="Rectangle 6"/>
          <p:cNvSpPr>
            <a:spLocks noGrp="1" noChangeArrowheads="1"/>
          </p:cNvSpPr>
          <p:nvPr>
            <p:ph type="sldNum" sz="quarter" idx="12"/>
          </p:nvPr>
        </p:nvSpPr>
        <p:spPr/>
        <p:txBody>
          <a:bodyPr/>
          <a:lstStyle>
            <a:lvl1pPr>
              <a:defRPr/>
            </a:lvl1pPr>
          </a:lstStyle>
          <a:p>
            <a:fld id="{65066181-FA8B-4ED1-8977-76AEAC3C3DEC}" type="slidenum">
              <a:rPr lang="nl-NL" altLang="nl-BE">
                <a:solidFill>
                  <a:srgbClr val="CCCCFF"/>
                </a:solidFill>
              </a:rPr>
              <a:pPr/>
              <a:t>‹nr.›</a:t>
            </a:fld>
            <a:endParaRPr lang="nl-NL" altLang="nl-BE">
              <a:solidFill>
                <a:srgbClr val="CCCCFF"/>
              </a:solidFill>
            </a:endParaRPr>
          </a:p>
        </p:txBody>
      </p:sp>
    </p:spTree>
    <p:extLst>
      <p:ext uri="{BB962C8B-B14F-4D97-AF65-F5344CB8AC3E}">
        <p14:creationId xmlns:p14="http://schemas.microsoft.com/office/powerpoint/2010/main" val="4239306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BE">
              <a:solidFill>
                <a:srgbClr val="CCC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BE">
              <a:solidFill>
                <a:srgbClr val="CCCCFF"/>
              </a:solidFill>
            </a:endParaRPr>
          </a:p>
        </p:txBody>
      </p:sp>
      <p:sp>
        <p:nvSpPr>
          <p:cNvPr id="6" name="Rectangle 6"/>
          <p:cNvSpPr>
            <a:spLocks noGrp="1" noChangeArrowheads="1"/>
          </p:cNvSpPr>
          <p:nvPr>
            <p:ph type="sldNum" sz="quarter" idx="12"/>
          </p:nvPr>
        </p:nvSpPr>
        <p:spPr>
          <a:ln/>
        </p:spPr>
        <p:txBody>
          <a:bodyPr/>
          <a:lstStyle>
            <a:lvl1pPr>
              <a:defRPr/>
            </a:lvl1pPr>
          </a:lstStyle>
          <a:p>
            <a:fld id="{B47CF11D-E8FA-4494-970E-878CDD2E3ECE}" type="slidenum">
              <a:rPr lang="nl-NL" altLang="nl-BE">
                <a:solidFill>
                  <a:srgbClr val="CCCCFF"/>
                </a:solidFill>
              </a:rPr>
              <a:pPr/>
              <a:t>‹nr.›</a:t>
            </a:fld>
            <a:endParaRPr lang="nl-NL" altLang="nl-BE">
              <a:solidFill>
                <a:srgbClr val="CCCCFF"/>
              </a:solidFill>
            </a:endParaRPr>
          </a:p>
        </p:txBody>
      </p:sp>
    </p:spTree>
    <p:extLst>
      <p:ext uri="{BB962C8B-B14F-4D97-AF65-F5344CB8AC3E}">
        <p14:creationId xmlns:p14="http://schemas.microsoft.com/office/powerpoint/2010/main" val="8186987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BE">
              <a:solidFill>
                <a:srgbClr val="CCC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BE">
              <a:solidFill>
                <a:srgbClr val="CCCCFF"/>
              </a:solidFill>
            </a:endParaRPr>
          </a:p>
        </p:txBody>
      </p:sp>
      <p:sp>
        <p:nvSpPr>
          <p:cNvPr id="6" name="Rectangle 6"/>
          <p:cNvSpPr>
            <a:spLocks noGrp="1" noChangeArrowheads="1"/>
          </p:cNvSpPr>
          <p:nvPr>
            <p:ph type="sldNum" sz="quarter" idx="12"/>
          </p:nvPr>
        </p:nvSpPr>
        <p:spPr>
          <a:ln/>
        </p:spPr>
        <p:txBody>
          <a:bodyPr/>
          <a:lstStyle>
            <a:lvl1pPr>
              <a:defRPr/>
            </a:lvl1pPr>
          </a:lstStyle>
          <a:p>
            <a:fld id="{40CC00AB-B9F6-4F2D-9D42-2A142CF30E28}" type="slidenum">
              <a:rPr lang="nl-NL" altLang="nl-BE">
                <a:solidFill>
                  <a:srgbClr val="CCCCFF"/>
                </a:solidFill>
              </a:rPr>
              <a:pPr/>
              <a:t>‹nr.›</a:t>
            </a:fld>
            <a:endParaRPr lang="nl-NL" altLang="nl-BE">
              <a:solidFill>
                <a:srgbClr val="CCCCFF"/>
              </a:solidFill>
            </a:endParaRPr>
          </a:p>
        </p:txBody>
      </p:sp>
    </p:spTree>
    <p:extLst>
      <p:ext uri="{BB962C8B-B14F-4D97-AF65-F5344CB8AC3E}">
        <p14:creationId xmlns:p14="http://schemas.microsoft.com/office/powerpoint/2010/main" val="1522493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BE">
              <a:solidFill>
                <a:srgbClr val="CCCC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ltLang="nl-BE">
              <a:solidFill>
                <a:srgbClr val="CCCCFF"/>
              </a:solidFill>
            </a:endParaRPr>
          </a:p>
        </p:txBody>
      </p:sp>
      <p:sp>
        <p:nvSpPr>
          <p:cNvPr id="7" name="Rectangle 6"/>
          <p:cNvSpPr>
            <a:spLocks noGrp="1" noChangeArrowheads="1"/>
          </p:cNvSpPr>
          <p:nvPr>
            <p:ph type="sldNum" sz="quarter" idx="12"/>
          </p:nvPr>
        </p:nvSpPr>
        <p:spPr>
          <a:ln/>
        </p:spPr>
        <p:txBody>
          <a:bodyPr/>
          <a:lstStyle>
            <a:lvl1pPr>
              <a:defRPr/>
            </a:lvl1pPr>
          </a:lstStyle>
          <a:p>
            <a:fld id="{7FF4CA6C-3278-4B41-9A27-043218D5E658}" type="slidenum">
              <a:rPr lang="nl-NL" altLang="nl-BE">
                <a:solidFill>
                  <a:srgbClr val="CCCCFF"/>
                </a:solidFill>
              </a:rPr>
              <a:pPr/>
              <a:t>‹nr.›</a:t>
            </a:fld>
            <a:endParaRPr lang="nl-NL" altLang="nl-BE">
              <a:solidFill>
                <a:srgbClr val="CCCCFF"/>
              </a:solidFill>
            </a:endParaRPr>
          </a:p>
        </p:txBody>
      </p:sp>
    </p:spTree>
    <p:extLst>
      <p:ext uri="{BB962C8B-B14F-4D97-AF65-F5344CB8AC3E}">
        <p14:creationId xmlns:p14="http://schemas.microsoft.com/office/powerpoint/2010/main" val="235307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B1E0C4-0D77-4B77-8ACC-BDCC6BC6B05A}" type="datetimeFigureOut">
              <a:rPr lang="en-US" smtClean="0">
                <a:solidFill>
                  <a:prstClr val="black">
                    <a:tint val="75000"/>
                  </a:prstClr>
                </a:solidFill>
              </a:rPr>
              <a:pPr/>
              <a:t>11/23/2016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14602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Rectangle 4"/>
          <p:cNvSpPr>
            <a:spLocks noGrp="1" noChangeArrowheads="1"/>
          </p:cNvSpPr>
          <p:nvPr>
            <p:ph type="dt" sz="half" idx="10"/>
          </p:nvPr>
        </p:nvSpPr>
        <p:spPr>
          <a:ln/>
        </p:spPr>
        <p:txBody>
          <a:bodyPr/>
          <a:lstStyle>
            <a:lvl1pPr>
              <a:defRPr/>
            </a:lvl1pPr>
          </a:lstStyle>
          <a:p>
            <a:pPr>
              <a:defRPr/>
            </a:pPr>
            <a:endParaRPr lang="nl-NL" altLang="nl-BE">
              <a:solidFill>
                <a:srgbClr val="CCCC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ltLang="nl-BE">
              <a:solidFill>
                <a:srgbClr val="CCCCFF"/>
              </a:solidFill>
            </a:endParaRPr>
          </a:p>
        </p:txBody>
      </p:sp>
      <p:sp>
        <p:nvSpPr>
          <p:cNvPr id="9" name="Rectangle 6"/>
          <p:cNvSpPr>
            <a:spLocks noGrp="1" noChangeArrowheads="1"/>
          </p:cNvSpPr>
          <p:nvPr>
            <p:ph type="sldNum" sz="quarter" idx="12"/>
          </p:nvPr>
        </p:nvSpPr>
        <p:spPr>
          <a:ln/>
        </p:spPr>
        <p:txBody>
          <a:bodyPr/>
          <a:lstStyle>
            <a:lvl1pPr>
              <a:defRPr/>
            </a:lvl1pPr>
          </a:lstStyle>
          <a:p>
            <a:fld id="{72CADCAF-98AA-4720-975A-949FC7146BF4}" type="slidenum">
              <a:rPr lang="nl-NL" altLang="nl-BE">
                <a:solidFill>
                  <a:srgbClr val="CCCCFF"/>
                </a:solidFill>
              </a:rPr>
              <a:pPr/>
              <a:t>‹nr.›</a:t>
            </a:fld>
            <a:endParaRPr lang="nl-NL" altLang="nl-BE">
              <a:solidFill>
                <a:srgbClr val="CCCCFF"/>
              </a:solidFill>
            </a:endParaRPr>
          </a:p>
        </p:txBody>
      </p:sp>
    </p:spTree>
    <p:extLst>
      <p:ext uri="{BB962C8B-B14F-4D97-AF65-F5344CB8AC3E}">
        <p14:creationId xmlns:p14="http://schemas.microsoft.com/office/powerpoint/2010/main" val="1130306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Rectangle 4"/>
          <p:cNvSpPr>
            <a:spLocks noGrp="1" noChangeArrowheads="1"/>
          </p:cNvSpPr>
          <p:nvPr>
            <p:ph type="dt" sz="half" idx="10"/>
          </p:nvPr>
        </p:nvSpPr>
        <p:spPr>
          <a:ln/>
        </p:spPr>
        <p:txBody>
          <a:bodyPr/>
          <a:lstStyle>
            <a:lvl1pPr>
              <a:defRPr/>
            </a:lvl1pPr>
          </a:lstStyle>
          <a:p>
            <a:pPr>
              <a:defRPr/>
            </a:pPr>
            <a:endParaRPr lang="nl-NL" altLang="nl-BE">
              <a:solidFill>
                <a:srgbClr val="CCCC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ltLang="nl-BE">
              <a:solidFill>
                <a:srgbClr val="CCCCFF"/>
              </a:solidFill>
            </a:endParaRPr>
          </a:p>
        </p:txBody>
      </p:sp>
      <p:sp>
        <p:nvSpPr>
          <p:cNvPr id="5" name="Rectangle 6"/>
          <p:cNvSpPr>
            <a:spLocks noGrp="1" noChangeArrowheads="1"/>
          </p:cNvSpPr>
          <p:nvPr>
            <p:ph type="sldNum" sz="quarter" idx="12"/>
          </p:nvPr>
        </p:nvSpPr>
        <p:spPr>
          <a:ln/>
        </p:spPr>
        <p:txBody>
          <a:bodyPr/>
          <a:lstStyle>
            <a:lvl1pPr>
              <a:defRPr/>
            </a:lvl1pPr>
          </a:lstStyle>
          <a:p>
            <a:fld id="{E8BCB56C-47CC-495A-9222-ED9D92900015}" type="slidenum">
              <a:rPr lang="nl-NL" altLang="nl-BE">
                <a:solidFill>
                  <a:srgbClr val="CCCCFF"/>
                </a:solidFill>
              </a:rPr>
              <a:pPr/>
              <a:t>‹nr.›</a:t>
            </a:fld>
            <a:endParaRPr lang="nl-NL" altLang="nl-BE">
              <a:solidFill>
                <a:srgbClr val="CCCCFF"/>
              </a:solidFill>
            </a:endParaRPr>
          </a:p>
        </p:txBody>
      </p:sp>
    </p:spTree>
    <p:extLst>
      <p:ext uri="{BB962C8B-B14F-4D97-AF65-F5344CB8AC3E}">
        <p14:creationId xmlns:p14="http://schemas.microsoft.com/office/powerpoint/2010/main" val="2786577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ltLang="nl-BE">
              <a:solidFill>
                <a:srgbClr val="CCCC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ltLang="nl-BE">
              <a:solidFill>
                <a:srgbClr val="CCCCFF"/>
              </a:solidFill>
            </a:endParaRPr>
          </a:p>
        </p:txBody>
      </p:sp>
      <p:sp>
        <p:nvSpPr>
          <p:cNvPr id="4" name="Rectangle 6"/>
          <p:cNvSpPr>
            <a:spLocks noGrp="1" noChangeArrowheads="1"/>
          </p:cNvSpPr>
          <p:nvPr>
            <p:ph type="sldNum" sz="quarter" idx="12"/>
          </p:nvPr>
        </p:nvSpPr>
        <p:spPr>
          <a:ln/>
        </p:spPr>
        <p:txBody>
          <a:bodyPr/>
          <a:lstStyle>
            <a:lvl1pPr>
              <a:defRPr/>
            </a:lvl1pPr>
          </a:lstStyle>
          <a:p>
            <a:fld id="{FEA001F9-CC43-49ED-93C8-0E58D4C50BAA}" type="slidenum">
              <a:rPr lang="nl-NL" altLang="nl-BE">
                <a:solidFill>
                  <a:srgbClr val="CCCCFF"/>
                </a:solidFill>
              </a:rPr>
              <a:pPr/>
              <a:t>‹nr.›</a:t>
            </a:fld>
            <a:endParaRPr lang="nl-NL" altLang="nl-BE">
              <a:solidFill>
                <a:srgbClr val="CCCCFF"/>
              </a:solidFill>
            </a:endParaRPr>
          </a:p>
        </p:txBody>
      </p:sp>
    </p:spTree>
    <p:extLst>
      <p:ext uri="{BB962C8B-B14F-4D97-AF65-F5344CB8AC3E}">
        <p14:creationId xmlns:p14="http://schemas.microsoft.com/office/powerpoint/2010/main" val="3663169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BE">
              <a:solidFill>
                <a:srgbClr val="CCCC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ltLang="nl-BE">
              <a:solidFill>
                <a:srgbClr val="CCCCFF"/>
              </a:solidFill>
            </a:endParaRPr>
          </a:p>
        </p:txBody>
      </p:sp>
      <p:sp>
        <p:nvSpPr>
          <p:cNvPr id="7" name="Rectangle 6"/>
          <p:cNvSpPr>
            <a:spLocks noGrp="1" noChangeArrowheads="1"/>
          </p:cNvSpPr>
          <p:nvPr>
            <p:ph type="sldNum" sz="quarter" idx="12"/>
          </p:nvPr>
        </p:nvSpPr>
        <p:spPr>
          <a:ln/>
        </p:spPr>
        <p:txBody>
          <a:bodyPr/>
          <a:lstStyle>
            <a:lvl1pPr>
              <a:defRPr/>
            </a:lvl1pPr>
          </a:lstStyle>
          <a:p>
            <a:fld id="{28123B0F-F9F2-4EF2-9016-CD10A9D5BE82}" type="slidenum">
              <a:rPr lang="nl-NL" altLang="nl-BE">
                <a:solidFill>
                  <a:srgbClr val="CCCCFF"/>
                </a:solidFill>
              </a:rPr>
              <a:pPr/>
              <a:t>‹nr.›</a:t>
            </a:fld>
            <a:endParaRPr lang="nl-NL" altLang="nl-BE">
              <a:solidFill>
                <a:srgbClr val="CCCCFF"/>
              </a:solidFill>
            </a:endParaRPr>
          </a:p>
        </p:txBody>
      </p:sp>
    </p:spTree>
    <p:extLst>
      <p:ext uri="{BB962C8B-B14F-4D97-AF65-F5344CB8AC3E}">
        <p14:creationId xmlns:p14="http://schemas.microsoft.com/office/powerpoint/2010/main" val="10856780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smtClean="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ltLang="nl-BE">
              <a:solidFill>
                <a:srgbClr val="CCCC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ltLang="nl-BE">
              <a:solidFill>
                <a:srgbClr val="CCCCFF"/>
              </a:solidFill>
            </a:endParaRPr>
          </a:p>
        </p:txBody>
      </p:sp>
      <p:sp>
        <p:nvSpPr>
          <p:cNvPr id="7" name="Rectangle 6"/>
          <p:cNvSpPr>
            <a:spLocks noGrp="1" noChangeArrowheads="1"/>
          </p:cNvSpPr>
          <p:nvPr>
            <p:ph type="sldNum" sz="quarter" idx="12"/>
          </p:nvPr>
        </p:nvSpPr>
        <p:spPr>
          <a:ln/>
        </p:spPr>
        <p:txBody>
          <a:bodyPr/>
          <a:lstStyle>
            <a:lvl1pPr>
              <a:defRPr/>
            </a:lvl1pPr>
          </a:lstStyle>
          <a:p>
            <a:fld id="{E8A9E3B1-3CC9-4C86-B1EA-B0533BC58A85}" type="slidenum">
              <a:rPr lang="nl-NL" altLang="nl-BE">
                <a:solidFill>
                  <a:srgbClr val="CCCCFF"/>
                </a:solidFill>
              </a:rPr>
              <a:pPr/>
              <a:t>‹nr.›</a:t>
            </a:fld>
            <a:endParaRPr lang="nl-NL" altLang="nl-BE">
              <a:solidFill>
                <a:srgbClr val="CCCCFF"/>
              </a:solidFill>
            </a:endParaRPr>
          </a:p>
        </p:txBody>
      </p:sp>
    </p:spTree>
    <p:extLst>
      <p:ext uri="{BB962C8B-B14F-4D97-AF65-F5344CB8AC3E}">
        <p14:creationId xmlns:p14="http://schemas.microsoft.com/office/powerpoint/2010/main" val="2136521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BE">
              <a:solidFill>
                <a:srgbClr val="CCC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BE">
              <a:solidFill>
                <a:srgbClr val="CCCCFF"/>
              </a:solidFill>
            </a:endParaRPr>
          </a:p>
        </p:txBody>
      </p:sp>
      <p:sp>
        <p:nvSpPr>
          <p:cNvPr id="6" name="Rectangle 6"/>
          <p:cNvSpPr>
            <a:spLocks noGrp="1" noChangeArrowheads="1"/>
          </p:cNvSpPr>
          <p:nvPr>
            <p:ph type="sldNum" sz="quarter" idx="12"/>
          </p:nvPr>
        </p:nvSpPr>
        <p:spPr>
          <a:ln/>
        </p:spPr>
        <p:txBody>
          <a:bodyPr/>
          <a:lstStyle>
            <a:lvl1pPr>
              <a:defRPr/>
            </a:lvl1pPr>
          </a:lstStyle>
          <a:p>
            <a:fld id="{C2B57A43-D076-4D8B-BD99-F9B6F591D772}" type="slidenum">
              <a:rPr lang="nl-NL" altLang="nl-BE">
                <a:solidFill>
                  <a:srgbClr val="CCCCFF"/>
                </a:solidFill>
              </a:rPr>
              <a:pPr/>
              <a:t>‹nr.›</a:t>
            </a:fld>
            <a:endParaRPr lang="nl-NL" altLang="nl-BE">
              <a:solidFill>
                <a:srgbClr val="CCCCFF"/>
              </a:solidFill>
            </a:endParaRPr>
          </a:p>
        </p:txBody>
      </p:sp>
    </p:spTree>
    <p:extLst>
      <p:ext uri="{BB962C8B-B14F-4D97-AF65-F5344CB8AC3E}">
        <p14:creationId xmlns:p14="http://schemas.microsoft.com/office/powerpoint/2010/main" val="31465749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7813"/>
            <a:ext cx="2743200" cy="5853112"/>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609600" y="277813"/>
            <a:ext cx="8026400" cy="58531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NL" altLang="nl-BE">
              <a:solidFill>
                <a:srgbClr val="CCCC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ltLang="nl-BE">
              <a:solidFill>
                <a:srgbClr val="CCCCFF"/>
              </a:solidFill>
            </a:endParaRPr>
          </a:p>
        </p:txBody>
      </p:sp>
      <p:sp>
        <p:nvSpPr>
          <p:cNvPr id="6" name="Rectangle 6"/>
          <p:cNvSpPr>
            <a:spLocks noGrp="1" noChangeArrowheads="1"/>
          </p:cNvSpPr>
          <p:nvPr>
            <p:ph type="sldNum" sz="quarter" idx="12"/>
          </p:nvPr>
        </p:nvSpPr>
        <p:spPr>
          <a:ln/>
        </p:spPr>
        <p:txBody>
          <a:bodyPr/>
          <a:lstStyle>
            <a:lvl1pPr>
              <a:defRPr/>
            </a:lvl1pPr>
          </a:lstStyle>
          <a:p>
            <a:fld id="{C65FA499-BB00-4DE7-A489-D97C8264A413}" type="slidenum">
              <a:rPr lang="nl-NL" altLang="nl-BE">
                <a:solidFill>
                  <a:srgbClr val="CCCCFF"/>
                </a:solidFill>
              </a:rPr>
              <a:pPr/>
              <a:t>‹nr.›</a:t>
            </a:fld>
            <a:endParaRPr lang="nl-NL" altLang="nl-BE">
              <a:solidFill>
                <a:srgbClr val="CCCCFF"/>
              </a:solidFill>
            </a:endParaRPr>
          </a:p>
        </p:txBody>
      </p:sp>
    </p:spTree>
    <p:extLst>
      <p:ext uri="{BB962C8B-B14F-4D97-AF65-F5344CB8AC3E}">
        <p14:creationId xmlns:p14="http://schemas.microsoft.com/office/powerpoint/2010/main" val="1757858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AndTx" preserve="1">
  <p:cSld name="Titel, 2 inhoudselementen en tekst">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4"/>
            <a:ext cx="10972800" cy="1139825"/>
          </a:xfrm>
        </p:spPr>
        <p:txBody>
          <a:bodyPr/>
          <a:lstStyle/>
          <a:p>
            <a:r>
              <a:rPr lang="nl-NL" smtClean="0"/>
              <a:t>Klik om de stijl te bewerken</a:t>
            </a:r>
            <a:endParaRPr lang="nl-BE"/>
          </a:p>
        </p:txBody>
      </p:sp>
      <p:sp>
        <p:nvSpPr>
          <p:cNvPr id="3" name="Tijdelijke aanduiding voor inhoud 2"/>
          <p:cNvSpPr>
            <a:spLocks noGrp="1"/>
          </p:cNvSpPr>
          <p:nvPr>
            <p:ph sz="quarter" idx="1"/>
          </p:nvPr>
        </p:nvSpPr>
        <p:spPr>
          <a:xfrm>
            <a:off x="609600" y="1600201"/>
            <a:ext cx="5384800" cy="21891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quarter" idx="2"/>
          </p:nvPr>
        </p:nvSpPr>
        <p:spPr>
          <a:xfrm>
            <a:off x="609600" y="3941763"/>
            <a:ext cx="5384800" cy="218916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half" idx="3"/>
          </p:nvPr>
        </p:nvSpPr>
        <p:spPr>
          <a:xfrm>
            <a:off x="6197600" y="1600201"/>
            <a:ext cx="5384800" cy="45307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Rectangle 4"/>
          <p:cNvSpPr>
            <a:spLocks noGrp="1" noChangeArrowheads="1"/>
          </p:cNvSpPr>
          <p:nvPr>
            <p:ph type="dt" sz="half" idx="10"/>
          </p:nvPr>
        </p:nvSpPr>
        <p:spPr>
          <a:ln/>
        </p:spPr>
        <p:txBody>
          <a:bodyPr/>
          <a:lstStyle>
            <a:lvl1pPr>
              <a:defRPr/>
            </a:lvl1pPr>
          </a:lstStyle>
          <a:p>
            <a:pPr>
              <a:defRPr/>
            </a:pPr>
            <a:endParaRPr lang="nl-NL" altLang="nl-BE">
              <a:solidFill>
                <a:srgbClr val="CCCC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nl-NL" altLang="nl-BE">
              <a:solidFill>
                <a:srgbClr val="CCCCFF"/>
              </a:solidFill>
            </a:endParaRPr>
          </a:p>
        </p:txBody>
      </p:sp>
      <p:sp>
        <p:nvSpPr>
          <p:cNvPr id="8" name="Rectangle 6"/>
          <p:cNvSpPr>
            <a:spLocks noGrp="1" noChangeArrowheads="1"/>
          </p:cNvSpPr>
          <p:nvPr>
            <p:ph type="sldNum" sz="quarter" idx="12"/>
          </p:nvPr>
        </p:nvSpPr>
        <p:spPr>
          <a:ln/>
        </p:spPr>
        <p:txBody>
          <a:bodyPr/>
          <a:lstStyle>
            <a:lvl1pPr>
              <a:defRPr/>
            </a:lvl1pPr>
          </a:lstStyle>
          <a:p>
            <a:fld id="{D509BF35-4489-494F-80F8-A3556DF44A8F}" type="slidenum">
              <a:rPr lang="nl-NL" altLang="nl-BE">
                <a:solidFill>
                  <a:srgbClr val="CCCCFF"/>
                </a:solidFill>
              </a:rPr>
              <a:pPr/>
              <a:t>‹nr.›</a:t>
            </a:fld>
            <a:endParaRPr lang="nl-NL" altLang="nl-BE">
              <a:solidFill>
                <a:srgbClr val="CCCCFF"/>
              </a:solidFill>
            </a:endParaRPr>
          </a:p>
        </p:txBody>
      </p:sp>
    </p:spTree>
    <p:extLst>
      <p:ext uri="{BB962C8B-B14F-4D97-AF65-F5344CB8AC3E}">
        <p14:creationId xmlns:p14="http://schemas.microsoft.com/office/powerpoint/2010/main" val="17400218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OverTx" preserve="1">
  <p:cSld name="Titel en twee objecten boven tekst">
    <p:spTree>
      <p:nvGrpSpPr>
        <p:cNvPr id="1" name=""/>
        <p:cNvGrpSpPr/>
        <p:nvPr/>
      </p:nvGrpSpPr>
      <p:grpSpPr>
        <a:xfrm>
          <a:off x="0" y="0"/>
          <a:ext cx="0" cy="0"/>
          <a:chOff x="0" y="0"/>
          <a:chExt cx="0" cy="0"/>
        </a:xfrm>
      </p:grpSpPr>
      <p:sp>
        <p:nvSpPr>
          <p:cNvPr id="2" name="Titel 1"/>
          <p:cNvSpPr>
            <a:spLocks noGrp="1"/>
          </p:cNvSpPr>
          <p:nvPr>
            <p:ph type="title"/>
          </p:nvPr>
        </p:nvSpPr>
        <p:spPr>
          <a:xfrm>
            <a:off x="609600" y="277814"/>
            <a:ext cx="10972800" cy="1139825"/>
          </a:xfrm>
        </p:spPr>
        <p:txBody>
          <a:bodyPr/>
          <a:lstStyle/>
          <a:p>
            <a:r>
              <a:rPr lang="nl-NL" smtClean="0"/>
              <a:t>Klik om de stijl te bewerken</a:t>
            </a:r>
            <a:endParaRPr lang="nl-BE"/>
          </a:p>
        </p:txBody>
      </p:sp>
      <p:sp>
        <p:nvSpPr>
          <p:cNvPr id="3" name="Tijdelijke aanduiding voor inhoud 2"/>
          <p:cNvSpPr>
            <a:spLocks noGrp="1"/>
          </p:cNvSpPr>
          <p:nvPr>
            <p:ph sz="quarter" idx="1"/>
          </p:nvPr>
        </p:nvSpPr>
        <p:spPr>
          <a:xfrm>
            <a:off x="609600" y="1600201"/>
            <a:ext cx="5384800" cy="21891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quarter" idx="2"/>
          </p:nvPr>
        </p:nvSpPr>
        <p:spPr>
          <a:xfrm>
            <a:off x="6197600" y="1600201"/>
            <a:ext cx="5384800" cy="21891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half" idx="3"/>
          </p:nvPr>
        </p:nvSpPr>
        <p:spPr>
          <a:xfrm>
            <a:off x="609600" y="3941763"/>
            <a:ext cx="10972800" cy="218916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Rectangle 4"/>
          <p:cNvSpPr>
            <a:spLocks noGrp="1" noChangeArrowheads="1"/>
          </p:cNvSpPr>
          <p:nvPr>
            <p:ph type="dt" sz="half" idx="10"/>
          </p:nvPr>
        </p:nvSpPr>
        <p:spPr>
          <a:ln/>
        </p:spPr>
        <p:txBody>
          <a:bodyPr/>
          <a:lstStyle>
            <a:lvl1pPr>
              <a:defRPr/>
            </a:lvl1pPr>
          </a:lstStyle>
          <a:p>
            <a:pPr>
              <a:defRPr/>
            </a:pPr>
            <a:endParaRPr lang="nl-NL" altLang="nl-BE">
              <a:solidFill>
                <a:srgbClr val="CCCC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nl-NL" altLang="nl-BE">
              <a:solidFill>
                <a:srgbClr val="CCCCFF"/>
              </a:solidFill>
            </a:endParaRPr>
          </a:p>
        </p:txBody>
      </p:sp>
      <p:sp>
        <p:nvSpPr>
          <p:cNvPr id="8" name="Rectangle 6"/>
          <p:cNvSpPr>
            <a:spLocks noGrp="1" noChangeArrowheads="1"/>
          </p:cNvSpPr>
          <p:nvPr>
            <p:ph type="sldNum" sz="quarter" idx="12"/>
          </p:nvPr>
        </p:nvSpPr>
        <p:spPr>
          <a:ln/>
        </p:spPr>
        <p:txBody>
          <a:bodyPr/>
          <a:lstStyle>
            <a:lvl1pPr>
              <a:defRPr/>
            </a:lvl1pPr>
          </a:lstStyle>
          <a:p>
            <a:fld id="{30C6DA36-7AC9-4413-BAA4-CA676CD3DFCD}" type="slidenum">
              <a:rPr lang="nl-NL" altLang="nl-BE">
                <a:solidFill>
                  <a:srgbClr val="CCCCFF"/>
                </a:solidFill>
              </a:rPr>
              <a:pPr/>
              <a:t>‹nr.›</a:t>
            </a:fld>
            <a:endParaRPr lang="nl-NL" altLang="nl-BE">
              <a:solidFill>
                <a:srgbClr val="CCCCFF"/>
              </a:solidFill>
            </a:endParaRPr>
          </a:p>
        </p:txBody>
      </p:sp>
    </p:spTree>
    <p:extLst>
      <p:ext uri="{BB962C8B-B14F-4D97-AF65-F5344CB8AC3E}">
        <p14:creationId xmlns:p14="http://schemas.microsoft.com/office/powerpoint/2010/main" val="476410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hthoek 3"/>
          <p:cNvSpPr/>
          <p:nvPr userDrawn="1"/>
        </p:nvSpPr>
        <p:spPr>
          <a:xfrm>
            <a:off x="411933" y="6492238"/>
            <a:ext cx="8505644" cy="215444"/>
          </a:xfrm>
          <a:prstGeom prst="rect">
            <a:avLst/>
          </a:prstGeom>
        </p:spPr>
        <p:txBody>
          <a:bodyPr wrap="square">
            <a:spAutoFit/>
          </a:bodyPr>
          <a:lstStyle/>
          <a:p>
            <a:pPr fontAlgn="base">
              <a:spcBef>
                <a:spcPct val="0"/>
              </a:spcBef>
              <a:spcAft>
                <a:spcPct val="0"/>
              </a:spcAft>
            </a:pPr>
            <a:r>
              <a:rPr lang="nl-NL" sz="800" dirty="0" smtClean="0">
                <a:solidFill>
                  <a:srgbClr val="000000"/>
                </a:solidFill>
              </a:rPr>
              <a:t>© Maatschappelijk verantwoord vastgoed</a:t>
            </a:r>
            <a:endParaRPr lang="nl-NL" sz="800" dirty="0">
              <a:solidFill>
                <a:srgbClr val="000000"/>
              </a:solidFill>
            </a:endParaRPr>
          </a:p>
        </p:txBody>
      </p:sp>
    </p:spTree>
    <p:extLst>
      <p:ext uri="{BB962C8B-B14F-4D97-AF65-F5344CB8AC3E}">
        <p14:creationId xmlns:p14="http://schemas.microsoft.com/office/powerpoint/2010/main" val="110672999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B1E0C4-0D77-4B77-8ACC-BDCC6BC6B05A}" type="datetimeFigureOut">
              <a:rPr lang="en-US" smtClean="0">
                <a:solidFill>
                  <a:prstClr val="black">
                    <a:tint val="75000"/>
                  </a:prstClr>
                </a:solidFill>
              </a:rPr>
              <a:pPr/>
              <a:t>11/23/2016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78925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5" name="Rectangle 13"/>
          <p:cNvSpPr>
            <a:spLocks noChangeArrowheads="1"/>
          </p:cNvSpPr>
          <p:nvPr userDrawn="1"/>
        </p:nvSpPr>
        <p:spPr bwMode="auto">
          <a:xfrm>
            <a:off x="11612033" y="3321051"/>
            <a:ext cx="577851" cy="271463"/>
          </a:xfrm>
          <a:prstGeom prst="rect">
            <a:avLst/>
          </a:prstGeom>
          <a:noFill/>
          <a:ln w="9525">
            <a:noFill/>
            <a:miter lim="800000"/>
            <a:headEnd/>
            <a:tailEnd/>
          </a:ln>
          <a:effectLst/>
        </p:spPr>
        <p:txBody>
          <a:bodyPr/>
          <a:lstStyle/>
          <a:p>
            <a:pPr algn="r" eaLnBrk="0" fontAlgn="base" hangingPunct="0">
              <a:spcBef>
                <a:spcPct val="0"/>
              </a:spcBef>
              <a:spcAft>
                <a:spcPct val="0"/>
              </a:spcAft>
              <a:defRPr/>
            </a:pPr>
            <a:fld id="{476522F0-A5FD-4D90-90EC-7442E94E4FD2}" type="slidenum">
              <a:rPr lang="fr-FR" sz="800">
                <a:solidFill>
                  <a:srgbClr val="808080"/>
                </a:solidFill>
              </a:rPr>
              <a:pPr algn="r" eaLnBrk="0" fontAlgn="base" hangingPunct="0">
                <a:spcBef>
                  <a:spcPct val="0"/>
                </a:spcBef>
                <a:spcAft>
                  <a:spcPct val="0"/>
                </a:spcAft>
                <a:defRPr/>
              </a:pPr>
              <a:t>‹nr.›</a:t>
            </a:fld>
            <a:endParaRPr lang="fr-FR" sz="800">
              <a:solidFill>
                <a:srgbClr val="808080"/>
              </a:solidFill>
            </a:endParaRPr>
          </a:p>
        </p:txBody>
      </p:sp>
      <p:sp>
        <p:nvSpPr>
          <p:cNvPr id="6" name="Line 14"/>
          <p:cNvSpPr>
            <a:spLocks noChangeShapeType="1"/>
          </p:cNvSpPr>
          <p:nvPr userDrawn="1"/>
        </p:nvSpPr>
        <p:spPr bwMode="auto">
          <a:xfrm>
            <a:off x="11821584" y="3521075"/>
            <a:ext cx="347133" cy="0"/>
          </a:xfrm>
          <a:prstGeom prst="line">
            <a:avLst/>
          </a:prstGeom>
          <a:noFill/>
          <a:ln w="9525">
            <a:solidFill>
              <a:srgbClr val="808080"/>
            </a:solidFill>
            <a:round/>
            <a:headEnd/>
            <a:tailEnd/>
          </a:ln>
          <a:effectLst/>
        </p:spPr>
        <p:txBody>
          <a:bodyPr/>
          <a:lstStyle/>
          <a:p>
            <a:pPr fontAlgn="base">
              <a:spcBef>
                <a:spcPct val="20000"/>
              </a:spcBef>
              <a:spcAft>
                <a:spcPct val="0"/>
              </a:spcAft>
              <a:buFontTx/>
              <a:buChar char="•"/>
              <a:defRPr/>
            </a:pPr>
            <a:endParaRPr lang="en-US" sz="2400">
              <a:solidFill>
                <a:srgbClr val="000000"/>
              </a:solidFill>
            </a:endParaRPr>
          </a:p>
        </p:txBody>
      </p:sp>
      <p:sp>
        <p:nvSpPr>
          <p:cNvPr id="7" name="Text Box 20"/>
          <p:cNvSpPr txBox="1">
            <a:spLocks noChangeArrowheads="1"/>
          </p:cNvSpPr>
          <p:nvPr userDrawn="1"/>
        </p:nvSpPr>
        <p:spPr bwMode="auto">
          <a:xfrm>
            <a:off x="734484" y="6534150"/>
            <a:ext cx="9531349" cy="184150"/>
          </a:xfrm>
          <a:prstGeom prst="rect">
            <a:avLst/>
          </a:prstGeom>
          <a:noFill/>
          <a:ln w="9525">
            <a:noFill/>
            <a:miter lim="800000"/>
            <a:headEnd/>
            <a:tailEnd/>
          </a:ln>
          <a:effectLst/>
        </p:spPr>
        <p:txBody>
          <a:bodyPr>
            <a:spAutoFit/>
          </a:bodyPr>
          <a:lstStyle/>
          <a:p>
            <a:pPr eaLnBrk="0" fontAlgn="base" hangingPunct="0">
              <a:spcBef>
                <a:spcPct val="20000"/>
              </a:spcBef>
              <a:spcAft>
                <a:spcPct val="0"/>
              </a:spcAft>
              <a:defRPr/>
            </a:pPr>
            <a:endParaRPr lang="nl-BE" sz="600">
              <a:solidFill>
                <a:srgbClr val="98857C"/>
              </a:solidFill>
              <a:latin typeface="Tahoma" charset="0"/>
            </a:endParaRP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sz="14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4188751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34062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47373540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609600" y="1600201"/>
            <a:ext cx="10972800" cy="4525963"/>
          </a:xfrm>
          <a:prstGeom prst="rect">
            <a:avLst/>
          </a:prstGeom>
        </p:spPr>
        <p:txBody>
          <a:bodyPr/>
          <a:lstStyle>
            <a:lvl1pPr>
              <a:defRPr sz="14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492575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nl-BE"/>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10653652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B1E0C4-0D77-4B77-8ACC-BDCC6BC6B05A}" type="datetimeFigureOut">
              <a:rPr lang="en-US" smtClean="0">
                <a:solidFill>
                  <a:prstClr val="black">
                    <a:tint val="75000"/>
                  </a:prstClr>
                </a:solidFill>
              </a:rPr>
              <a:pPr/>
              <a:t>11/23/2016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136310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1E0C4-0D77-4B77-8ACC-BDCC6BC6B05A}" type="datetimeFigureOut">
              <a:rPr lang="en-US" smtClean="0">
                <a:solidFill>
                  <a:prstClr val="black">
                    <a:tint val="75000"/>
                  </a:prstClr>
                </a:solidFill>
              </a:rPr>
              <a:pPr/>
              <a:t>11/23/2016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199916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BB1E0C4-0D77-4B77-8ACC-BDCC6BC6B05A}" type="datetimeFigureOut">
              <a:rPr lang="en-US" smtClean="0">
                <a:solidFill>
                  <a:prstClr val="black">
                    <a:tint val="75000"/>
                  </a:prstClr>
                </a:solidFill>
              </a:rPr>
              <a:pPr/>
              <a:t>11/23/2016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246639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BB1E0C4-0D77-4B77-8ACC-BDCC6BC6B05A}" type="datetimeFigureOut">
              <a:rPr lang="en-US" smtClean="0">
                <a:solidFill>
                  <a:prstClr val="black">
                    <a:tint val="75000"/>
                  </a:prstClr>
                </a:solidFill>
              </a:rPr>
              <a:pPr/>
              <a:t>11/23/2016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413662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B1E0C4-0D77-4B77-8ACC-BDCC6BC6B05A}" type="datetimeFigureOut">
              <a:rPr lang="en-US" smtClean="0">
                <a:solidFill>
                  <a:prstClr val="black">
                    <a:tint val="75000"/>
                  </a:prstClr>
                </a:solidFill>
              </a:rPr>
              <a:pPr/>
              <a:t>11/23/2016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559173-0D7B-4C8E-AF6A-38E3B05472A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1641979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352800" y="3048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smtClean="0"/>
              <a:t>Klik om de stijl te bewerken</a:t>
            </a:r>
            <a:endParaRPr lang="en-US" altLang="nl-BE" smtClean="0"/>
          </a:p>
        </p:txBody>
      </p:sp>
      <p:sp>
        <p:nvSpPr>
          <p:cNvPr id="1027" name="Text Placeholder 2"/>
          <p:cNvSpPr>
            <a:spLocks noGrp="1"/>
          </p:cNvSpPr>
          <p:nvPr>
            <p:ph type="body" idx="1"/>
          </p:nvPr>
        </p:nvSpPr>
        <p:spPr bwMode="auto">
          <a:xfrm>
            <a:off x="711200" y="1905000"/>
            <a:ext cx="10668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smtClean="0"/>
              <a:t>Klik om de modelstijlen te bewerken</a:t>
            </a:r>
          </a:p>
          <a:p>
            <a:pPr lvl="1"/>
            <a:r>
              <a:rPr lang="nl-NL" altLang="nl-BE" smtClean="0"/>
              <a:t>Tweede niveau</a:t>
            </a:r>
          </a:p>
          <a:p>
            <a:pPr lvl="2"/>
            <a:r>
              <a:rPr lang="nl-NL" altLang="nl-BE" smtClean="0"/>
              <a:t>Derde niveau</a:t>
            </a:r>
          </a:p>
          <a:p>
            <a:pPr lvl="3"/>
            <a:r>
              <a:rPr lang="nl-NL" altLang="nl-BE" smtClean="0"/>
              <a:t>Vierde niveau</a:t>
            </a:r>
          </a:p>
          <a:p>
            <a:pPr lvl="4"/>
            <a:r>
              <a:rPr lang="nl-NL" altLang="nl-BE" smtClean="0"/>
              <a:t>Vijfde niveau</a:t>
            </a:r>
            <a:endParaRPr lang="en-US" altLang="nl-BE" smtClean="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C5CC9814-3262-41D5-BD0E-08716565BF0C}" type="slidenum">
              <a:rPr lang="en-US" altLang="nl-BE">
                <a:cs typeface="Arial" panose="020B0604020202020204" pitchFamily="34" charset="0"/>
              </a:rPr>
              <a:pPr fontAlgn="base">
                <a:spcBef>
                  <a:spcPct val="0"/>
                </a:spcBef>
                <a:spcAft>
                  <a:spcPct val="0"/>
                </a:spcAft>
                <a:defRPr/>
              </a:pPr>
              <a:t>‹nr.›</a:t>
            </a:fld>
            <a:endParaRPr lang="en-US" altLang="nl-BE">
              <a:cs typeface="Arial" panose="020B0604020202020204" pitchFamily="34" charset="0"/>
            </a:endParaRPr>
          </a:p>
        </p:txBody>
      </p:sp>
    </p:spTree>
    <p:extLst>
      <p:ext uri="{BB962C8B-B14F-4D97-AF65-F5344CB8AC3E}">
        <p14:creationId xmlns:p14="http://schemas.microsoft.com/office/powerpoint/2010/main" val="23126942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ctr" rtl="0" eaLnBrk="1" fontAlgn="base" hangingPunct="1">
        <a:spcBef>
          <a:spcPct val="0"/>
        </a:spcBef>
        <a:spcAft>
          <a:spcPct val="0"/>
        </a:spcAft>
        <a:defRPr sz="4400" b="1" kern="1200">
          <a:solidFill>
            <a:srgbClr val="2E3192"/>
          </a:solidFill>
          <a:latin typeface="Trebuchet MS" pitchFamily="34" charset="0"/>
          <a:ea typeface="+mj-ea"/>
          <a:cs typeface="+mj-cs"/>
        </a:defRPr>
      </a:lvl1pPr>
      <a:lvl2pPr algn="ctr" rtl="0" eaLnBrk="1" fontAlgn="base" hangingPunct="1">
        <a:spcBef>
          <a:spcPct val="0"/>
        </a:spcBef>
        <a:spcAft>
          <a:spcPct val="0"/>
        </a:spcAft>
        <a:defRPr sz="4400" b="1">
          <a:solidFill>
            <a:srgbClr val="2E3192"/>
          </a:solidFill>
          <a:latin typeface="Trebuchet MS" pitchFamily="34" charset="0"/>
        </a:defRPr>
      </a:lvl2pPr>
      <a:lvl3pPr algn="ctr" rtl="0" eaLnBrk="1" fontAlgn="base" hangingPunct="1">
        <a:spcBef>
          <a:spcPct val="0"/>
        </a:spcBef>
        <a:spcAft>
          <a:spcPct val="0"/>
        </a:spcAft>
        <a:defRPr sz="4400" b="1">
          <a:solidFill>
            <a:srgbClr val="2E3192"/>
          </a:solidFill>
          <a:latin typeface="Trebuchet MS" pitchFamily="34" charset="0"/>
        </a:defRPr>
      </a:lvl3pPr>
      <a:lvl4pPr algn="ctr" rtl="0" eaLnBrk="1" fontAlgn="base" hangingPunct="1">
        <a:spcBef>
          <a:spcPct val="0"/>
        </a:spcBef>
        <a:spcAft>
          <a:spcPct val="0"/>
        </a:spcAft>
        <a:defRPr sz="4400" b="1">
          <a:solidFill>
            <a:srgbClr val="2E3192"/>
          </a:solidFill>
          <a:latin typeface="Trebuchet MS" pitchFamily="34" charset="0"/>
        </a:defRPr>
      </a:lvl4pPr>
      <a:lvl5pPr algn="ctr" rtl="0" eaLnBrk="1" fontAlgn="base" hangingPunct="1">
        <a:spcBef>
          <a:spcPct val="0"/>
        </a:spcBef>
        <a:spcAft>
          <a:spcPct val="0"/>
        </a:spcAft>
        <a:defRPr sz="4400" b="1">
          <a:solidFill>
            <a:srgbClr val="2E3192"/>
          </a:solidFill>
          <a:latin typeface="Trebuchet MS" pitchFamily="34" charset="0"/>
        </a:defRPr>
      </a:lvl5pPr>
      <a:lvl6pPr marL="457200" algn="ctr" rtl="0" eaLnBrk="1" fontAlgn="base" hangingPunct="1">
        <a:spcBef>
          <a:spcPct val="0"/>
        </a:spcBef>
        <a:spcAft>
          <a:spcPct val="0"/>
        </a:spcAft>
        <a:defRPr sz="4400" b="1">
          <a:solidFill>
            <a:srgbClr val="2E3192"/>
          </a:solidFill>
          <a:latin typeface="Trebuchet MS" pitchFamily="34" charset="0"/>
        </a:defRPr>
      </a:lvl6pPr>
      <a:lvl7pPr marL="914400" algn="ctr" rtl="0" eaLnBrk="1" fontAlgn="base" hangingPunct="1">
        <a:spcBef>
          <a:spcPct val="0"/>
        </a:spcBef>
        <a:spcAft>
          <a:spcPct val="0"/>
        </a:spcAft>
        <a:defRPr sz="4400" b="1">
          <a:solidFill>
            <a:srgbClr val="2E3192"/>
          </a:solidFill>
          <a:latin typeface="Trebuchet MS" pitchFamily="34" charset="0"/>
        </a:defRPr>
      </a:lvl7pPr>
      <a:lvl8pPr marL="1371600" algn="ctr" rtl="0" eaLnBrk="1" fontAlgn="base" hangingPunct="1">
        <a:spcBef>
          <a:spcPct val="0"/>
        </a:spcBef>
        <a:spcAft>
          <a:spcPct val="0"/>
        </a:spcAft>
        <a:defRPr sz="4400" b="1">
          <a:solidFill>
            <a:srgbClr val="2E3192"/>
          </a:solidFill>
          <a:latin typeface="Trebuchet MS" pitchFamily="34" charset="0"/>
        </a:defRPr>
      </a:lvl8pPr>
      <a:lvl9pPr marL="1828800" algn="ctr" rtl="0" eaLnBrk="1" fontAlgn="base" hangingPunct="1">
        <a:spcBef>
          <a:spcPct val="0"/>
        </a:spcBef>
        <a:spcAft>
          <a:spcPct val="0"/>
        </a:spcAft>
        <a:defRPr sz="4400" b="1">
          <a:solidFill>
            <a:srgbClr val="2E3192"/>
          </a:solidFill>
          <a:latin typeface="Trebuchet MS"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Trebuchet MS" pitchFamily="34" charset="0"/>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Trebuchet MS" pitchFamily="34" charset="0"/>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Trebuchet MS"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Trebuchet MS"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465B0-78A2-44D4-99AA-DC09955B1498}" type="datetimeFigureOut">
              <a:rPr lang="nl-BE" smtClean="0">
                <a:solidFill>
                  <a:prstClr val="black">
                    <a:tint val="75000"/>
                  </a:prstClr>
                </a:solidFill>
              </a:rPr>
              <a:pPr/>
              <a:t>23/11/2016</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E8CF7-7858-4BE3-AE1C-B5764E82F281}"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3361728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BE" smtClean="0"/>
              <a:t>Click to edit Master title style</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BE" smtClean="0"/>
              <a:t>Click to edit Master text styles</a:t>
            </a:r>
          </a:p>
          <a:p>
            <a:pPr lvl="1"/>
            <a:r>
              <a:rPr lang="nl-NL" altLang="nl-BE" smtClean="0"/>
              <a:t>Second level</a:t>
            </a:r>
          </a:p>
          <a:p>
            <a:pPr lvl="2"/>
            <a:r>
              <a:rPr lang="nl-NL" altLang="nl-BE" smtClean="0"/>
              <a:t>Third level</a:t>
            </a:r>
          </a:p>
          <a:p>
            <a:pPr lvl="3"/>
            <a:r>
              <a:rPr lang="nl-NL" altLang="nl-BE" smtClean="0"/>
              <a:t>Fourth level</a:t>
            </a:r>
          </a:p>
          <a:p>
            <a:pPr lvl="4"/>
            <a:r>
              <a:rPr lang="nl-NL" altLang="nl-BE" smtClean="0"/>
              <a:t>Fifth level</a:t>
            </a:r>
          </a:p>
        </p:txBody>
      </p:sp>
      <p:sp>
        <p:nvSpPr>
          <p:cNvPr id="39940" name="Rectangle 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defRPr/>
            </a:pPr>
            <a:endParaRPr lang="nl-NL" altLang="nl-BE">
              <a:solidFill>
                <a:srgbClr val="CCCCFF"/>
              </a:solidFill>
            </a:endParaRPr>
          </a:p>
        </p:txBody>
      </p:sp>
      <p:sp>
        <p:nvSpPr>
          <p:cNvPr id="39941"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defRPr/>
            </a:pPr>
            <a:endParaRPr lang="nl-NL" altLang="nl-BE">
              <a:solidFill>
                <a:srgbClr val="CCCCFF"/>
              </a:solidFill>
            </a:endParaRPr>
          </a:p>
        </p:txBody>
      </p:sp>
      <p:sp>
        <p:nvSpPr>
          <p:cNvPr id="39942" name="Rectangle 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Garamond" panose="02020404030301010803" pitchFamily="18" charset="0"/>
              </a:defRPr>
            </a:lvl1pPr>
          </a:lstStyle>
          <a:p>
            <a:pPr fontAlgn="base">
              <a:spcBef>
                <a:spcPct val="0"/>
              </a:spcBef>
              <a:spcAft>
                <a:spcPct val="0"/>
              </a:spcAft>
            </a:pPr>
            <a:fld id="{3C2D58C8-C4BC-43AC-8D0F-3D70A9F89D8D}" type="slidenum">
              <a:rPr lang="nl-NL" altLang="nl-BE" smtClean="0">
                <a:solidFill>
                  <a:srgbClr val="CCCCFF"/>
                </a:solidFill>
              </a:rPr>
              <a:pPr fontAlgn="base">
                <a:spcBef>
                  <a:spcPct val="0"/>
                </a:spcBef>
                <a:spcAft>
                  <a:spcPct val="0"/>
                </a:spcAft>
              </a:pPr>
              <a:t>‹nr.›</a:t>
            </a:fld>
            <a:endParaRPr lang="nl-NL" altLang="nl-BE" smtClean="0">
              <a:solidFill>
                <a:srgbClr val="CCCCFF"/>
              </a:solidFill>
            </a:endParaRPr>
          </a:p>
        </p:txBody>
      </p:sp>
      <p:sp>
        <p:nvSpPr>
          <p:cNvPr id="1031" name="Freeform 7"/>
          <p:cNvSpPr>
            <a:spLocks noChangeArrowheads="1"/>
          </p:cNvSpPr>
          <p:nvPr/>
        </p:nvSpPr>
        <p:spPr bwMode="auto">
          <a:xfrm>
            <a:off x="508000" y="228600"/>
            <a:ext cx="109728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nl-BE" sz="1800" smtClean="0">
              <a:solidFill>
                <a:srgbClr val="CCCCFF"/>
              </a:solidFill>
            </a:endParaRPr>
          </a:p>
        </p:txBody>
      </p:sp>
      <p:sp>
        <p:nvSpPr>
          <p:cNvPr id="1032"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nl-BE" sz="1800" smtClean="0">
              <a:solidFill>
                <a:srgbClr val="CCCCFF"/>
              </a:solidFill>
            </a:endParaRPr>
          </a:p>
        </p:txBody>
      </p:sp>
    </p:spTree>
    <p:extLst>
      <p:ext uri="{BB962C8B-B14F-4D97-AF65-F5344CB8AC3E}">
        <p14:creationId xmlns:p14="http://schemas.microsoft.com/office/powerpoint/2010/main" val="2635494389"/>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84" charset="0"/>
        </a:defRPr>
      </a:lvl2pPr>
      <a:lvl3pPr algn="l" rtl="0" eaLnBrk="0" fontAlgn="base" hangingPunct="0">
        <a:spcBef>
          <a:spcPct val="0"/>
        </a:spcBef>
        <a:spcAft>
          <a:spcPct val="0"/>
        </a:spcAft>
        <a:defRPr sz="4200">
          <a:solidFill>
            <a:schemeClr val="tx2"/>
          </a:solidFill>
          <a:latin typeface="Garamond" pitchFamily="84" charset="0"/>
        </a:defRPr>
      </a:lvl3pPr>
      <a:lvl4pPr algn="l" rtl="0" eaLnBrk="0" fontAlgn="base" hangingPunct="0">
        <a:spcBef>
          <a:spcPct val="0"/>
        </a:spcBef>
        <a:spcAft>
          <a:spcPct val="0"/>
        </a:spcAft>
        <a:defRPr sz="4200">
          <a:solidFill>
            <a:schemeClr val="tx2"/>
          </a:solidFill>
          <a:latin typeface="Garamond" pitchFamily="84" charset="0"/>
        </a:defRPr>
      </a:lvl4pPr>
      <a:lvl5pPr algn="l" rtl="0" eaLnBrk="0" fontAlgn="base" hangingPunct="0">
        <a:spcBef>
          <a:spcPct val="0"/>
        </a:spcBef>
        <a:spcAft>
          <a:spcPct val="0"/>
        </a:spcAft>
        <a:defRPr sz="4200">
          <a:solidFill>
            <a:schemeClr val="tx2"/>
          </a:solidFill>
          <a:latin typeface="Garamond" pitchFamily="84" charset="0"/>
        </a:defRPr>
      </a:lvl5pPr>
      <a:lvl6pPr marL="457200" algn="l" rtl="0" fontAlgn="base">
        <a:spcBef>
          <a:spcPct val="0"/>
        </a:spcBef>
        <a:spcAft>
          <a:spcPct val="0"/>
        </a:spcAft>
        <a:defRPr sz="4200">
          <a:solidFill>
            <a:schemeClr val="tx2"/>
          </a:solidFill>
          <a:latin typeface="Garamond" pitchFamily="84" charset="0"/>
        </a:defRPr>
      </a:lvl6pPr>
      <a:lvl7pPr marL="914400" algn="l" rtl="0" fontAlgn="base">
        <a:spcBef>
          <a:spcPct val="0"/>
        </a:spcBef>
        <a:spcAft>
          <a:spcPct val="0"/>
        </a:spcAft>
        <a:defRPr sz="4200">
          <a:solidFill>
            <a:schemeClr val="tx2"/>
          </a:solidFill>
          <a:latin typeface="Garamond" pitchFamily="84" charset="0"/>
        </a:defRPr>
      </a:lvl7pPr>
      <a:lvl8pPr marL="1371600" algn="l" rtl="0" fontAlgn="base">
        <a:spcBef>
          <a:spcPct val="0"/>
        </a:spcBef>
        <a:spcAft>
          <a:spcPct val="0"/>
        </a:spcAft>
        <a:defRPr sz="4200">
          <a:solidFill>
            <a:schemeClr val="tx2"/>
          </a:solidFill>
          <a:latin typeface="Garamond" pitchFamily="84" charset="0"/>
        </a:defRPr>
      </a:lvl8pPr>
      <a:lvl9pPr marL="1828800" algn="l" rtl="0" fontAlgn="base">
        <a:spcBef>
          <a:spcPct val="0"/>
        </a:spcBef>
        <a:spcAft>
          <a:spcPct val="0"/>
        </a:spcAft>
        <a:defRPr sz="4200">
          <a:solidFill>
            <a:schemeClr val="tx2"/>
          </a:solidFill>
          <a:latin typeface="Garamond" pitchFamily="84"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84"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84"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84"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84" charset="2"/>
        <a:buChar char="§"/>
        <a:defRPr sz="2000">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ChangeArrowheads="1"/>
          </p:cNvSpPr>
          <p:nvPr userDrawn="1"/>
        </p:nvSpPr>
        <p:spPr bwMode="auto">
          <a:xfrm>
            <a:off x="11612033" y="3321051"/>
            <a:ext cx="577851" cy="271463"/>
          </a:xfrm>
          <a:prstGeom prst="rect">
            <a:avLst/>
          </a:prstGeom>
          <a:noFill/>
          <a:ln w="9525">
            <a:noFill/>
            <a:miter lim="800000"/>
            <a:headEnd/>
            <a:tailEnd/>
          </a:ln>
          <a:effectLst/>
        </p:spPr>
        <p:txBody>
          <a:bodyPr/>
          <a:lstStyle/>
          <a:p>
            <a:pPr algn="r" eaLnBrk="0" fontAlgn="base" hangingPunct="0">
              <a:spcBef>
                <a:spcPct val="0"/>
              </a:spcBef>
              <a:spcAft>
                <a:spcPct val="0"/>
              </a:spcAft>
              <a:defRPr/>
            </a:pPr>
            <a:fld id="{83C9DAF8-1761-43C1-BB60-117437A279CB}" type="slidenum">
              <a:rPr lang="fr-FR" sz="800">
                <a:solidFill>
                  <a:srgbClr val="808080"/>
                </a:solidFill>
              </a:rPr>
              <a:pPr algn="r" eaLnBrk="0" fontAlgn="base" hangingPunct="0">
                <a:spcBef>
                  <a:spcPct val="0"/>
                </a:spcBef>
                <a:spcAft>
                  <a:spcPct val="0"/>
                </a:spcAft>
                <a:defRPr/>
              </a:pPr>
              <a:t>‹nr.›</a:t>
            </a:fld>
            <a:endParaRPr lang="fr-FR" sz="800">
              <a:solidFill>
                <a:srgbClr val="808080"/>
              </a:solidFill>
            </a:endParaRPr>
          </a:p>
        </p:txBody>
      </p:sp>
      <p:sp>
        <p:nvSpPr>
          <p:cNvPr id="1038" name="Line 14"/>
          <p:cNvSpPr>
            <a:spLocks noChangeShapeType="1"/>
          </p:cNvSpPr>
          <p:nvPr userDrawn="1"/>
        </p:nvSpPr>
        <p:spPr bwMode="auto">
          <a:xfrm>
            <a:off x="11821584" y="3521075"/>
            <a:ext cx="347133" cy="0"/>
          </a:xfrm>
          <a:prstGeom prst="line">
            <a:avLst/>
          </a:prstGeom>
          <a:noFill/>
          <a:ln w="9525">
            <a:solidFill>
              <a:srgbClr val="808080"/>
            </a:solidFill>
            <a:round/>
            <a:headEnd/>
            <a:tailEnd/>
          </a:ln>
          <a:effectLst/>
        </p:spPr>
        <p:txBody>
          <a:bodyPr/>
          <a:lstStyle/>
          <a:p>
            <a:pPr fontAlgn="base">
              <a:spcBef>
                <a:spcPct val="20000"/>
              </a:spcBef>
              <a:spcAft>
                <a:spcPct val="0"/>
              </a:spcAft>
              <a:buFontTx/>
              <a:buChar char="•"/>
              <a:defRPr/>
            </a:pPr>
            <a:endParaRPr lang="en-US" sz="2400">
              <a:solidFill>
                <a:srgbClr val="000000"/>
              </a:solidFill>
            </a:endParaRPr>
          </a:p>
        </p:txBody>
      </p:sp>
      <p:sp>
        <p:nvSpPr>
          <p:cNvPr id="5" name="Rechthoek 4"/>
          <p:cNvSpPr/>
          <p:nvPr userDrawn="1"/>
        </p:nvSpPr>
        <p:spPr>
          <a:xfrm>
            <a:off x="411933" y="6492238"/>
            <a:ext cx="8505644" cy="215444"/>
          </a:xfrm>
          <a:prstGeom prst="rect">
            <a:avLst/>
          </a:prstGeom>
        </p:spPr>
        <p:txBody>
          <a:bodyPr wrap="square">
            <a:spAutoFit/>
          </a:bodyPr>
          <a:lstStyle/>
          <a:p>
            <a:pPr fontAlgn="base">
              <a:spcBef>
                <a:spcPct val="0"/>
              </a:spcBef>
              <a:spcAft>
                <a:spcPct val="0"/>
              </a:spcAft>
            </a:pPr>
            <a:r>
              <a:rPr lang="nl-NL" sz="800" dirty="0" smtClean="0">
                <a:solidFill>
                  <a:srgbClr val="000000"/>
                </a:solidFill>
              </a:rPr>
              <a:t>© Maatschappelijk verantwoord vastgoed</a:t>
            </a:r>
            <a:endParaRPr lang="nl-NL" sz="800" dirty="0">
              <a:solidFill>
                <a:srgbClr val="000000"/>
              </a:solidFill>
            </a:endParaRPr>
          </a:p>
        </p:txBody>
      </p:sp>
    </p:spTree>
    <p:extLst>
      <p:ext uri="{BB962C8B-B14F-4D97-AF65-F5344CB8AC3E}">
        <p14:creationId xmlns:p14="http://schemas.microsoft.com/office/powerpoint/2010/main" val="3559613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slimgedeeld.be/"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slimgedeeld.be/"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slimgedeeld.be/"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25.jpeg"/><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7.xml"/><Relationship Id="rId1" Type="http://schemas.openxmlformats.org/officeDocument/2006/relationships/slideLayout" Target="../slideLayouts/slideLayout48.xml"/><Relationship Id="rId5" Type="http://schemas.openxmlformats.org/officeDocument/2006/relationships/image" Target="../media/image32.jpe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7.xml"/><Relationship Id="rId5" Type="http://schemas.openxmlformats.org/officeDocument/2006/relationships/image" Target="../media/image35.jpeg"/><Relationship Id="rId4" Type="http://schemas.openxmlformats.org/officeDocument/2006/relationships/image" Target="../media/image34.wmf"/></Relationships>
</file>

<file path=ppt/slides/_rels/slide4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37.emf"/></Relationships>
</file>

<file path=ppt/slides/_rels/slide4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image" Target="../media/image39.emf"/></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8" Type="http://schemas.openxmlformats.org/officeDocument/2006/relationships/image" Target="../media/image42.jpe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54.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43.jpeg"/></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43.jpe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5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image" Target="../media/image45.png"/><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53.xml"/><Relationship Id="rId5" Type="http://schemas.openxmlformats.org/officeDocument/2006/relationships/image" Target="../media/image47.jp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53.xml"/><Relationship Id="rId5" Type="http://schemas.openxmlformats.org/officeDocument/2006/relationships/image" Target="../media/image50.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53.xml"/><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53.xml"/><Relationship Id="rId5" Type="http://schemas.openxmlformats.org/officeDocument/2006/relationships/image" Target="../media/image54.pn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3.xml"/><Relationship Id="rId5" Type="http://schemas.openxmlformats.org/officeDocument/2006/relationships/image" Target="../media/image56.pn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51.xml"/><Relationship Id="rId5" Type="http://schemas.openxmlformats.org/officeDocument/2006/relationships/image" Target="../media/image59.jpe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5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51.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51.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68.jpeg"/><Relationship Id="rId4" Type="http://schemas.openxmlformats.org/officeDocument/2006/relationships/diagramLayout" Target="../diagrams/layout5.xml"/><Relationship Id="rId9" Type="http://schemas.openxmlformats.org/officeDocument/2006/relationships/image" Target="../media/image67.pn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53.xml"/><Relationship Id="rId5" Type="http://schemas.openxmlformats.org/officeDocument/2006/relationships/image" Target="../media/image70.jpeg"/><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5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5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0.xml"/><Relationship Id="rId1" Type="http://schemas.openxmlformats.org/officeDocument/2006/relationships/slideLayout" Target="../slideLayouts/slideLayout5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7.xml.rels><?xml version="1.0" encoding="UTF-8" standalone="yes"?>
<Relationships xmlns="http://schemas.openxmlformats.org/package/2006/relationships"><Relationship Id="rId8" Type="http://schemas.openxmlformats.org/officeDocument/2006/relationships/image" Target="../media/image42.jpeg"/><Relationship Id="rId13" Type="http://schemas.microsoft.com/office/2007/relationships/diagramDrawing" Target="../diagrams/drawing13.xml"/><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diagramColors" Target="../diagrams/colors13.xml"/><Relationship Id="rId2" Type="http://schemas.openxmlformats.org/officeDocument/2006/relationships/notesSlide" Target="../notesSlides/notesSlide31.xml"/><Relationship Id="rId1" Type="http://schemas.openxmlformats.org/officeDocument/2006/relationships/slideLayout" Target="../slideLayouts/slideLayout54.xml"/><Relationship Id="rId6" Type="http://schemas.openxmlformats.org/officeDocument/2006/relationships/diagramColors" Target="../diagrams/colors12.xml"/><Relationship Id="rId11" Type="http://schemas.openxmlformats.org/officeDocument/2006/relationships/diagramQuickStyle" Target="../diagrams/quickStyle13.xml"/><Relationship Id="rId5" Type="http://schemas.openxmlformats.org/officeDocument/2006/relationships/diagramQuickStyle" Target="../diagrams/quickStyle12.xml"/><Relationship Id="rId10" Type="http://schemas.openxmlformats.org/officeDocument/2006/relationships/diagramLayout" Target="../diagrams/layout13.xml"/><Relationship Id="rId4" Type="http://schemas.openxmlformats.org/officeDocument/2006/relationships/diagramLayout" Target="../diagrams/layout12.xml"/><Relationship Id="rId9" Type="http://schemas.openxmlformats.org/officeDocument/2006/relationships/diagramData" Target="../diagrams/data13.xml"/><Relationship Id="rId14" Type="http://schemas.openxmlformats.org/officeDocument/2006/relationships/image" Target="../media/image43.jpeg"/></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50.xml"/><Relationship Id="rId6" Type="http://schemas.openxmlformats.org/officeDocument/2006/relationships/image" Target="../media/image73.png"/><Relationship Id="rId5" Type="http://schemas.openxmlformats.org/officeDocument/2006/relationships/image" Target="../media/image47.jpg"/><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898900"/>
            <a:ext cx="9144000" cy="829514"/>
          </a:xfrm>
        </p:spPr>
        <p:txBody>
          <a:bodyPr>
            <a:normAutofit/>
          </a:bodyPr>
          <a:lstStyle/>
          <a:p>
            <a:r>
              <a:rPr lang="en-US" sz="3200" dirty="0" smtClean="0">
                <a:solidFill>
                  <a:schemeClr val="bg1"/>
                </a:solidFill>
                <a:latin typeface="Museo Sans 100" panose="02000000000000000000" pitchFamily="50" charset="0"/>
              </a:rPr>
              <a:t>ONDERTITEL</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1100" y="5407122"/>
            <a:ext cx="2375362" cy="930961"/>
          </a:xfrm>
          <a:prstGeom prst="rect">
            <a:avLst/>
          </a:prstGeom>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667" y="687502"/>
            <a:ext cx="11396665" cy="5650581"/>
          </a:xfrm>
          <a:prstGeom prst="rect">
            <a:avLst/>
          </a:prstGeom>
        </p:spPr>
      </p:pic>
    </p:spTree>
    <p:extLst>
      <p:ext uri="{BB962C8B-B14F-4D97-AF65-F5344CB8AC3E}">
        <p14:creationId xmlns:p14="http://schemas.microsoft.com/office/powerpoint/2010/main" val="12749928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Geen leegstand </a:t>
            </a:r>
            <a:endParaRPr lang="nl-BE" dirty="0"/>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95600" y="1484785"/>
            <a:ext cx="7112446" cy="4741631"/>
          </a:xfrm>
        </p:spPr>
      </p:pic>
    </p:spTree>
    <p:extLst>
      <p:ext uri="{BB962C8B-B14F-4D97-AF65-F5344CB8AC3E}">
        <p14:creationId xmlns:p14="http://schemas.microsoft.com/office/powerpoint/2010/main" val="178854095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Wederdienst</a:t>
            </a:r>
            <a:endParaRPr lang="nl-BE" dirty="0"/>
          </a:p>
        </p:txBody>
      </p:sp>
      <p:pic>
        <p:nvPicPr>
          <p:cNvPr id="3" name="Tijdelijke aanduiding voor inhoud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9616" y="1412777"/>
            <a:ext cx="6464374" cy="4848281"/>
          </a:xfrm>
        </p:spPr>
      </p:pic>
    </p:spTree>
    <p:extLst>
      <p:ext uri="{BB962C8B-B14F-4D97-AF65-F5344CB8AC3E}">
        <p14:creationId xmlns:p14="http://schemas.microsoft.com/office/powerpoint/2010/main" val="34011400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Inkomsten</a:t>
            </a:r>
            <a:endParaRPr lang="nl-BE" dirty="0"/>
          </a:p>
        </p:txBody>
      </p:sp>
      <p:sp>
        <p:nvSpPr>
          <p:cNvPr id="3" name="Tijdelijke aanduiding voor inhoud 2"/>
          <p:cNvSpPr>
            <a:spLocks noGrp="1"/>
          </p:cNvSpPr>
          <p:nvPr>
            <p:ph idx="1"/>
          </p:nvPr>
        </p:nvSpPr>
        <p:spPr/>
        <p:txBody>
          <a:bodyPr/>
          <a:lstStyle/>
          <a:p>
            <a:endParaRPr lang="nl-BE"/>
          </a:p>
        </p:txBody>
      </p:sp>
      <p:pic>
        <p:nvPicPr>
          <p:cNvPr id="5" name="Tijdelijke aanduiding voor inhoud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503873" y="1059397"/>
            <a:ext cx="7108055" cy="532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2852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Meer kinderen?</a:t>
            </a:r>
            <a:endParaRPr lang="nl-BE" dirty="0"/>
          </a:p>
        </p:txBody>
      </p:sp>
      <p:pic>
        <p:nvPicPr>
          <p:cNvPr id="3" name="Tijdelijke aanduiding voor inhoud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3288" y="1307528"/>
            <a:ext cx="9848750" cy="5535556"/>
          </a:xfrm>
        </p:spPr>
      </p:pic>
    </p:spTree>
    <p:extLst>
      <p:ext uri="{BB962C8B-B14F-4D97-AF65-F5344CB8AC3E}">
        <p14:creationId xmlns:p14="http://schemas.microsoft.com/office/powerpoint/2010/main" val="22177263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Engagement jongeren</a:t>
            </a:r>
            <a:endParaRPr lang="nl-BE"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3553" y="1052737"/>
            <a:ext cx="8301909" cy="5335707"/>
          </a:xfrm>
        </p:spPr>
      </p:pic>
      <p:pic>
        <p:nvPicPr>
          <p:cNvPr id="3" name="Afbeelding 2"/>
          <p:cNvPicPr>
            <a:picLocks noChangeAspect="1"/>
          </p:cNvPicPr>
          <p:nvPr/>
        </p:nvPicPr>
        <p:blipFill rotWithShape="1">
          <a:blip r:embed="rId3"/>
          <a:srcRect l="18816" t="17719" r="7023" b="15345"/>
          <a:stretch/>
        </p:blipFill>
        <p:spPr>
          <a:xfrm rot="20651030">
            <a:off x="2613266" y="1821116"/>
            <a:ext cx="7202480" cy="3654990"/>
          </a:xfrm>
          <a:prstGeom prst="rect">
            <a:avLst/>
          </a:prstGeom>
        </p:spPr>
      </p:pic>
    </p:spTree>
    <p:extLst>
      <p:ext uri="{BB962C8B-B14F-4D97-AF65-F5344CB8AC3E}">
        <p14:creationId xmlns:p14="http://schemas.microsoft.com/office/powerpoint/2010/main" val="49454980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Buurtgericht imago</a:t>
            </a:r>
            <a:endParaRPr lang="nl-BE"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03512" y="1412777"/>
            <a:ext cx="8775154" cy="4929253"/>
          </a:xfrm>
        </p:spPr>
      </p:pic>
    </p:spTree>
    <p:extLst>
      <p:ext uri="{BB962C8B-B14F-4D97-AF65-F5344CB8AC3E}">
        <p14:creationId xmlns:p14="http://schemas.microsoft.com/office/powerpoint/2010/main" val="274729878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Transformatie!</a:t>
            </a:r>
            <a:endParaRPr lang="nl-BE" dirty="0"/>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0" y="1124744"/>
            <a:ext cx="4275382" cy="7584158"/>
          </a:xfrm>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3859" y="1628800"/>
            <a:ext cx="3759882" cy="5013176"/>
          </a:xfrm>
          <a:prstGeom prst="rect">
            <a:avLst/>
          </a:prstGeom>
        </p:spPr>
      </p:pic>
    </p:spTree>
    <p:extLst>
      <p:ext uri="{BB962C8B-B14F-4D97-AF65-F5344CB8AC3E}">
        <p14:creationId xmlns:p14="http://schemas.microsoft.com/office/powerpoint/2010/main" val="407068573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pic>
        <p:nvPicPr>
          <p:cNvPr id="2" name="Afbeelding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987" y="1337909"/>
            <a:ext cx="9978625" cy="5520091"/>
          </a:xfrm>
          <a:prstGeom prst="rect">
            <a:avLst/>
          </a:prstGeom>
        </p:spPr>
      </p:pic>
      <p:sp>
        <p:nvSpPr>
          <p:cNvPr id="9" name="Subtitle 2"/>
          <p:cNvSpPr txBox="1">
            <a:spLocks/>
          </p:cNvSpPr>
          <p:nvPr/>
        </p:nvSpPr>
        <p:spPr>
          <a:xfrm>
            <a:off x="6600666" y="1561662"/>
            <a:ext cx="4346917" cy="21240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3200" dirty="0" err="1" smtClean="0">
                <a:latin typeface="Museo Sans 300" panose="02000000000000000000" pitchFamily="50" charset="0"/>
              </a:rPr>
              <a:t>Googlevrouw</a:t>
            </a:r>
            <a:r>
              <a:rPr lang="en-US" sz="3200" dirty="0" smtClean="0">
                <a:latin typeface="Museo Sans 300" panose="02000000000000000000" pitchFamily="50" charset="0"/>
              </a:rPr>
              <a:t>!</a:t>
            </a:r>
            <a:endParaRPr lang="en-US" sz="2800" i="1" dirty="0" smtClean="0">
              <a:latin typeface="Museo Sans 300" panose="02000000000000000000" pitchFamily="50" charset="0"/>
            </a:endParaRPr>
          </a:p>
        </p:txBody>
      </p:sp>
      <p:sp>
        <p:nvSpPr>
          <p:cNvPr id="6" name="Subtitle 2"/>
          <p:cNvSpPr txBox="1">
            <a:spLocks/>
          </p:cNvSpPr>
          <p:nvPr/>
        </p:nvSpPr>
        <p:spPr>
          <a:xfrm>
            <a:off x="1090143" y="602074"/>
            <a:ext cx="10011714" cy="959588"/>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800" smtClean="0">
                <a:solidFill>
                  <a:schemeClr val="bg1"/>
                </a:solidFill>
                <a:latin typeface="Museo Sans 300" panose="02000000000000000000" pitchFamily="50" charset="0"/>
              </a:rPr>
              <a:t>SLIMGEDEELD.BE</a:t>
            </a:r>
            <a:r>
              <a:rPr lang="en-US" sz="4800" smtClean="0">
                <a:solidFill>
                  <a:schemeClr val="bg1"/>
                </a:solidFill>
                <a:latin typeface="Museo Sans 100" panose="02000000000000000000" pitchFamily="50" charset="0"/>
              </a:rPr>
              <a:t> WIJST U DE WEG</a:t>
            </a:r>
            <a:endParaRPr lang="en-US" sz="4800" dirty="0" smtClean="0">
              <a:solidFill>
                <a:schemeClr val="bg1"/>
              </a:solidFill>
              <a:latin typeface="Museo Sans 100" panose="02000000000000000000" pitchFamily="50" charset="0"/>
            </a:endParaRPr>
          </a:p>
        </p:txBody>
      </p:sp>
    </p:spTree>
    <p:extLst>
      <p:ext uri="{BB962C8B-B14F-4D97-AF65-F5344CB8AC3E}">
        <p14:creationId xmlns:p14="http://schemas.microsoft.com/office/powerpoint/2010/main" val="30088117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5024" y="572998"/>
            <a:ext cx="10011714" cy="959588"/>
          </a:xfrm>
        </p:spPr>
        <p:txBody>
          <a:bodyPr>
            <a:normAutofit fontScale="92500"/>
          </a:bodyPr>
          <a:lstStyle/>
          <a:p>
            <a:pPr algn="l"/>
            <a:r>
              <a:rPr lang="en-US" sz="4800" dirty="0" smtClean="0">
                <a:solidFill>
                  <a:schemeClr val="bg1"/>
                </a:solidFill>
                <a:latin typeface="Museo Sans 300" panose="02000000000000000000" pitchFamily="50" charset="0"/>
              </a:rPr>
              <a:t>SLIMGEDEELD.BE</a:t>
            </a:r>
            <a:r>
              <a:rPr lang="en-US" sz="4800" dirty="0" smtClean="0">
                <a:solidFill>
                  <a:schemeClr val="bg1"/>
                </a:solidFill>
                <a:latin typeface="Museo Sans 100" panose="02000000000000000000" pitchFamily="50" charset="0"/>
              </a:rPr>
              <a:t> WIJST U DE WEG</a:t>
            </a:r>
            <a:endParaRPr lang="en-US" sz="4800" dirty="0" smtClean="0">
              <a:solidFill>
                <a:schemeClr val="bg1"/>
              </a:solidFill>
              <a:latin typeface="Museo Sans 100" panose="02000000000000000000" pitchFamily="50" charset="0"/>
            </a:endParaRPr>
          </a:p>
        </p:txBody>
      </p:sp>
      <p:sp>
        <p:nvSpPr>
          <p:cNvPr id="9" name="Subtitle 2"/>
          <p:cNvSpPr txBox="1">
            <a:spLocks/>
          </p:cNvSpPr>
          <p:nvPr/>
        </p:nvSpPr>
        <p:spPr>
          <a:xfrm>
            <a:off x="755024" y="1763242"/>
            <a:ext cx="10153382" cy="40837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smtClean="0">
                <a:solidFill>
                  <a:schemeClr val="bg1"/>
                </a:solidFill>
                <a:latin typeface="Museo Sans 300" panose="02000000000000000000" pitchFamily="50" charset="0"/>
              </a:rPr>
              <a:t>met:</a:t>
            </a:r>
          </a:p>
          <a:p>
            <a:pPr marL="457200" indent="-457200" algn="l">
              <a:buFont typeface="Arial" panose="020B0604020202020204" pitchFamily="34" charset="0"/>
              <a:buChar char="•"/>
            </a:pPr>
            <a:r>
              <a:rPr lang="en-US" sz="2800" dirty="0" err="1">
                <a:solidFill>
                  <a:schemeClr val="bg1"/>
                </a:solidFill>
                <a:latin typeface="Museo Sans 300" panose="02000000000000000000" pitchFamily="50" charset="0"/>
              </a:rPr>
              <a:t>Amke</a:t>
            </a:r>
            <a:r>
              <a:rPr lang="en-US" sz="2800" dirty="0">
                <a:solidFill>
                  <a:schemeClr val="bg1"/>
                </a:solidFill>
                <a:latin typeface="Museo Sans 300" panose="02000000000000000000" pitchFamily="50" charset="0"/>
              </a:rPr>
              <a:t> </a:t>
            </a:r>
            <a:r>
              <a:rPr lang="en-US" sz="2800" dirty="0" err="1">
                <a:solidFill>
                  <a:schemeClr val="bg1"/>
                </a:solidFill>
                <a:latin typeface="Museo Sans 300" panose="02000000000000000000" pitchFamily="50" charset="0"/>
              </a:rPr>
              <a:t>Bailleul</a:t>
            </a:r>
            <a:r>
              <a:rPr lang="en-US" sz="2800" dirty="0">
                <a:solidFill>
                  <a:schemeClr val="bg1"/>
                </a:solidFill>
                <a:latin typeface="Museo Sans 300" panose="02000000000000000000" pitchFamily="50" charset="0"/>
              </a:rPr>
              <a:t> – </a:t>
            </a:r>
            <a:r>
              <a:rPr lang="en-US" sz="2800" dirty="0" err="1">
                <a:solidFill>
                  <a:schemeClr val="bg1"/>
                </a:solidFill>
                <a:latin typeface="Museo Sans 300" panose="02000000000000000000" pitchFamily="50" charset="0"/>
              </a:rPr>
              <a:t>Vlaamse</a:t>
            </a:r>
            <a:r>
              <a:rPr lang="en-US" sz="2800" dirty="0">
                <a:solidFill>
                  <a:schemeClr val="bg1"/>
                </a:solidFill>
                <a:latin typeface="Museo Sans 300" panose="02000000000000000000" pitchFamily="50" charset="0"/>
              </a:rPr>
              <a:t> </a:t>
            </a:r>
            <a:r>
              <a:rPr lang="en-US" sz="2800" dirty="0" err="1">
                <a:solidFill>
                  <a:schemeClr val="bg1"/>
                </a:solidFill>
                <a:latin typeface="Museo Sans 300" panose="02000000000000000000" pitchFamily="50" charset="0"/>
              </a:rPr>
              <a:t>Dienst</a:t>
            </a:r>
            <a:r>
              <a:rPr lang="en-US" sz="2800" dirty="0">
                <a:solidFill>
                  <a:schemeClr val="bg1"/>
                </a:solidFill>
                <a:latin typeface="Museo Sans 300" panose="02000000000000000000" pitchFamily="50" charset="0"/>
              </a:rPr>
              <a:t> </a:t>
            </a:r>
            <a:r>
              <a:rPr lang="en-US" sz="2800" dirty="0" err="1">
                <a:solidFill>
                  <a:schemeClr val="bg1"/>
                </a:solidFill>
                <a:latin typeface="Museo Sans 300" panose="02000000000000000000" pitchFamily="50" charset="0"/>
              </a:rPr>
              <a:t>Speelpleinwerking</a:t>
            </a:r>
            <a:endParaRPr lang="en-US" sz="2800" dirty="0">
              <a:solidFill>
                <a:schemeClr val="bg1"/>
              </a:solidFill>
              <a:latin typeface="Museo Sans 300" panose="02000000000000000000" pitchFamily="50" charset="0"/>
            </a:endParaRP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Pieter </a:t>
            </a:r>
            <a:r>
              <a:rPr lang="en-US" sz="2800" dirty="0" err="1" smtClean="0">
                <a:solidFill>
                  <a:schemeClr val="bg1"/>
                </a:solidFill>
                <a:latin typeface="Museo Sans 300" panose="02000000000000000000" pitchFamily="50" charset="0"/>
              </a:rPr>
              <a:t>Vielfont</a:t>
            </a:r>
            <a:r>
              <a:rPr lang="en-US" sz="2800" dirty="0" smtClean="0">
                <a:solidFill>
                  <a:schemeClr val="bg1"/>
                </a:solidFill>
                <a:latin typeface="Museo Sans 300" panose="02000000000000000000" pitchFamily="50" charset="0"/>
              </a:rPr>
              <a:t> – KTA </a:t>
            </a:r>
            <a:r>
              <a:rPr lang="en-US" sz="2800" dirty="0" err="1" smtClean="0">
                <a:solidFill>
                  <a:schemeClr val="bg1"/>
                </a:solidFill>
                <a:latin typeface="Museo Sans 300" panose="02000000000000000000" pitchFamily="50" charset="0"/>
              </a:rPr>
              <a:t>Zavelberg</a:t>
            </a:r>
            <a:endParaRPr lang="en-US" sz="2800" dirty="0" smtClean="0">
              <a:solidFill>
                <a:schemeClr val="bg1"/>
              </a:solidFill>
              <a:latin typeface="Museo Sans 300" panose="02000000000000000000" pitchFamily="50" charset="0"/>
            </a:endParaRP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Robert </a:t>
            </a:r>
            <a:r>
              <a:rPr lang="en-US" sz="2800" dirty="0" err="1" smtClean="0">
                <a:solidFill>
                  <a:schemeClr val="bg1"/>
                </a:solidFill>
                <a:latin typeface="Museo Sans 300" panose="02000000000000000000" pitchFamily="50" charset="0"/>
              </a:rPr>
              <a:t>Kaerts</a:t>
            </a:r>
            <a:r>
              <a:rPr lang="en-US" sz="2800" dirty="0" smtClean="0">
                <a:solidFill>
                  <a:schemeClr val="bg1"/>
                </a:solidFill>
                <a:latin typeface="Museo Sans 300" panose="02000000000000000000" pitchFamily="50" charset="0"/>
              </a:rPr>
              <a:t> – </a:t>
            </a:r>
            <a:r>
              <a:rPr lang="en-US" sz="2800" dirty="0" err="1" smtClean="0">
                <a:solidFill>
                  <a:schemeClr val="bg1"/>
                </a:solidFill>
                <a:latin typeface="Museo Sans 300" panose="02000000000000000000" pitchFamily="50" charset="0"/>
              </a:rPr>
              <a:t>Stad</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Antwerpen</a:t>
            </a:r>
            <a:endParaRPr lang="en-US" sz="2800" dirty="0" smtClean="0">
              <a:solidFill>
                <a:schemeClr val="bg1"/>
              </a:solidFill>
              <a:latin typeface="Museo Sans 300" panose="02000000000000000000" pitchFamily="50" charset="0"/>
            </a:endParaRPr>
          </a:p>
          <a:p>
            <a:pPr algn="l"/>
            <a:r>
              <a:rPr lang="en-US" sz="2800" dirty="0">
                <a:solidFill>
                  <a:schemeClr val="bg1"/>
                </a:solidFill>
                <a:latin typeface="Museo Sans 300" panose="02000000000000000000" pitchFamily="50" charset="0"/>
              </a:rPr>
              <a:t>	</a:t>
            </a:r>
            <a:endParaRPr lang="en-US" sz="2800" dirty="0">
              <a:solidFill>
                <a:schemeClr val="bg1"/>
              </a:solidFill>
              <a:latin typeface="Museo Sans 300" panose="02000000000000000000" pitchFamily="50" charset="0"/>
            </a:endParaRPr>
          </a:p>
          <a:p>
            <a:pPr algn="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en</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Googlevrouw</a:t>
            </a:r>
            <a:r>
              <a:rPr lang="en-US" sz="2800" dirty="0" smtClean="0">
                <a:solidFill>
                  <a:schemeClr val="bg1"/>
                </a:solidFill>
                <a:latin typeface="Museo Sans 300" panose="02000000000000000000" pitchFamily="50" charset="0"/>
              </a:rPr>
              <a:t>!</a:t>
            </a:r>
            <a:endParaRPr lang="en-US" sz="2800" dirty="0">
              <a:solidFill>
                <a:schemeClr val="bg1"/>
              </a:solidFill>
              <a:latin typeface="Museo Sans 300" panose="02000000000000000000" pitchFamily="50" charset="0"/>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1100" y="5407122"/>
            <a:ext cx="2375362" cy="930961"/>
          </a:xfrm>
          <a:prstGeom prst="rect">
            <a:avLst/>
          </a:prstGeom>
        </p:spPr>
      </p:pic>
    </p:spTree>
    <p:extLst>
      <p:ext uri="{BB962C8B-B14F-4D97-AF65-F5344CB8AC3E}">
        <p14:creationId xmlns:p14="http://schemas.microsoft.com/office/powerpoint/2010/main" val="35560840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9">
                                            <p:txEl>
                                              <p:pRg st="1" end="1"/>
                                            </p:txEl>
                                          </p:spTgt>
                                        </p:tgtEl>
                                      </p:cBhvr>
                                    </p:animEffect>
                                    <p:set>
                                      <p:cBhvr>
                                        <p:cTn id="7" dur="1" fill="hold">
                                          <p:stCondLst>
                                            <p:cond delay="249"/>
                                          </p:stCondLst>
                                        </p:cTn>
                                        <p:tgtEl>
                                          <p:spTgt spid="9">
                                            <p:txEl>
                                              <p:pRg st="1" end="1"/>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9">
                                            <p:txEl>
                                              <p:pRg st="3" end="3"/>
                                            </p:txEl>
                                          </p:spTgt>
                                        </p:tgtEl>
                                      </p:cBhvr>
                                    </p:animEffect>
                                    <p:set>
                                      <p:cBhvr>
                                        <p:cTn id="10" dur="1" fill="hold">
                                          <p:stCondLst>
                                            <p:cond delay="249"/>
                                          </p:stCondLst>
                                        </p:cTn>
                                        <p:tgtEl>
                                          <p:spTgt spid="9">
                                            <p:txEl>
                                              <p:pRg st="3" end="3"/>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50"/>
                                        <p:tgtEl>
                                          <p:spTgt spid="9">
                                            <p:txEl>
                                              <p:pRg st="4" end="4"/>
                                            </p:txEl>
                                          </p:spTgt>
                                        </p:tgtEl>
                                      </p:cBhvr>
                                    </p:animEffect>
                                    <p:set>
                                      <p:cBhvr>
                                        <p:cTn id="13" dur="1" fill="hold">
                                          <p:stCondLst>
                                            <p:cond delay="249"/>
                                          </p:stCondLst>
                                        </p:cTn>
                                        <p:tgtEl>
                                          <p:spTgt spid="9">
                                            <p:txEl>
                                              <p:pRg st="4" end="4"/>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50"/>
                                        <p:tgtEl>
                                          <p:spTgt spid="9">
                                            <p:txEl>
                                              <p:pRg st="5" end="5"/>
                                            </p:txEl>
                                          </p:spTgt>
                                        </p:tgtEl>
                                      </p:cBhvr>
                                    </p:animEffect>
                                    <p:set>
                                      <p:cBhvr>
                                        <p:cTn id="16" dur="1" fill="hold">
                                          <p:stCondLst>
                                            <p:cond delay="249"/>
                                          </p:stCondLst>
                                        </p:cTn>
                                        <p:tgtEl>
                                          <p:spTgt spid="9">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KTA Zavelenberg</a:t>
            </a:r>
            <a:endParaRPr lang="nl-BE" dirty="0"/>
          </a:p>
        </p:txBody>
      </p:sp>
      <p:sp>
        <p:nvSpPr>
          <p:cNvPr id="3" name="Ondertitel 2"/>
          <p:cNvSpPr>
            <a:spLocks noGrp="1"/>
          </p:cNvSpPr>
          <p:nvPr>
            <p:ph type="subTitle" idx="1"/>
          </p:nvPr>
        </p:nvSpPr>
        <p:spPr/>
        <p:txBody>
          <a:bodyPr/>
          <a:lstStyle/>
          <a:p>
            <a:r>
              <a:rPr lang="nl-BE" dirty="0" err="1" smtClean="0"/>
              <a:t>Semi-publiek</a:t>
            </a:r>
            <a:r>
              <a:rPr lang="nl-BE" dirty="0"/>
              <a:t>?</a:t>
            </a:r>
          </a:p>
        </p:txBody>
      </p:sp>
    </p:spTree>
    <p:extLst>
      <p:ext uri="{BB962C8B-B14F-4D97-AF65-F5344CB8AC3E}">
        <p14:creationId xmlns:p14="http://schemas.microsoft.com/office/powerpoint/2010/main" val="31358916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2987" y="581267"/>
            <a:ext cx="9144000" cy="756642"/>
          </a:xfrm>
        </p:spPr>
        <p:txBody>
          <a:bodyPr/>
          <a:lstStyle/>
          <a:p>
            <a:pPr algn="l"/>
            <a:r>
              <a:rPr lang="en-US" sz="4800" dirty="0" smtClean="0">
                <a:solidFill>
                  <a:schemeClr val="bg1"/>
                </a:solidFill>
                <a:latin typeface="Museo Sans 100" panose="02000000000000000000" pitchFamily="50" charset="0"/>
              </a:rPr>
              <a:t>WELKOM!</a:t>
            </a:r>
            <a:endParaRPr lang="en-US" sz="4800" dirty="0" smtClean="0">
              <a:solidFill>
                <a:schemeClr val="bg1"/>
              </a:solidFill>
              <a:latin typeface="Museo Sans 100" panose="02000000000000000000" pitchFamily="50" charset="0"/>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987" y="1337909"/>
            <a:ext cx="9978625" cy="5520091"/>
          </a:xfrm>
          <a:prstGeom prst="rect">
            <a:avLst/>
          </a:prstGeom>
        </p:spPr>
      </p:pic>
      <p:sp>
        <p:nvSpPr>
          <p:cNvPr id="9" name="Subtitle 2"/>
          <p:cNvSpPr txBox="1">
            <a:spLocks/>
          </p:cNvSpPr>
          <p:nvPr/>
        </p:nvSpPr>
        <p:spPr>
          <a:xfrm>
            <a:off x="6600666" y="1561662"/>
            <a:ext cx="4346917" cy="21240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3200" dirty="0" smtClean="0">
                <a:latin typeface="Museo Sans 300" panose="02000000000000000000" pitchFamily="50" charset="0"/>
              </a:rPr>
              <a:t>Bart </a:t>
            </a:r>
            <a:r>
              <a:rPr lang="en-US" sz="3200" dirty="0" err="1" smtClean="0">
                <a:latin typeface="Museo Sans 300" panose="02000000000000000000" pitchFamily="50" charset="0"/>
              </a:rPr>
              <a:t>Verhaeghe</a:t>
            </a:r>
            <a:endParaRPr lang="en-US" sz="3200" dirty="0" smtClean="0">
              <a:latin typeface="Museo Sans 300" panose="02000000000000000000" pitchFamily="50" charset="0"/>
            </a:endParaRPr>
          </a:p>
          <a:p>
            <a:pPr algn="r"/>
            <a:r>
              <a:rPr lang="en-US" sz="2800" i="1" dirty="0" smtClean="0">
                <a:latin typeface="Museo Sans 300" panose="02000000000000000000" pitchFamily="50" charset="0"/>
              </a:rPr>
              <a:t>de </a:t>
            </a:r>
            <a:r>
              <a:rPr lang="en-US" sz="2800" i="1" dirty="0" err="1" smtClean="0">
                <a:latin typeface="Museo Sans 300" panose="02000000000000000000" pitchFamily="50" charset="0"/>
              </a:rPr>
              <a:t>Verenigde</a:t>
            </a:r>
            <a:r>
              <a:rPr lang="en-US" sz="2800" i="1" dirty="0" smtClean="0">
                <a:latin typeface="Museo Sans 300" panose="02000000000000000000" pitchFamily="50" charset="0"/>
              </a:rPr>
              <a:t> </a:t>
            </a:r>
          </a:p>
          <a:p>
            <a:pPr algn="r"/>
            <a:r>
              <a:rPr lang="en-US" sz="2800" i="1" dirty="0" err="1" smtClean="0">
                <a:latin typeface="Museo Sans 300" panose="02000000000000000000" pitchFamily="50" charset="0"/>
              </a:rPr>
              <a:t>Verenigingen</a:t>
            </a:r>
            <a:endParaRPr lang="en-US" sz="2800" i="1" dirty="0" smtClean="0">
              <a:latin typeface="Museo Sans 300" panose="02000000000000000000" pitchFamily="50" charset="0"/>
            </a:endParaRPr>
          </a:p>
        </p:txBody>
      </p:sp>
    </p:spTree>
    <p:extLst>
      <p:ext uri="{BB962C8B-B14F-4D97-AF65-F5344CB8AC3E}">
        <p14:creationId xmlns:p14="http://schemas.microsoft.com/office/powerpoint/2010/main" val="334259187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rgbClr val="00B0F0"/>
                </a:solidFill>
              </a:rPr>
              <a:t>Situering</a:t>
            </a:r>
            <a:endParaRPr lang="nl-BE" b="1" dirty="0">
              <a:solidFill>
                <a:srgbClr val="00B0F0"/>
              </a:solidFill>
            </a:endParaRPr>
          </a:p>
        </p:txBody>
      </p:sp>
      <p:sp>
        <p:nvSpPr>
          <p:cNvPr id="3" name="Tijdelijke aanduiding voor inhoud 2"/>
          <p:cNvSpPr>
            <a:spLocks noGrp="1"/>
          </p:cNvSpPr>
          <p:nvPr>
            <p:ph idx="1"/>
          </p:nvPr>
        </p:nvSpPr>
        <p:spPr/>
        <p:txBody>
          <a:bodyPr/>
          <a:lstStyle/>
          <a:p>
            <a:r>
              <a:rPr lang="nl-BE" dirty="0" smtClean="0"/>
              <a:t>KTA Zavelenberg </a:t>
            </a:r>
          </a:p>
          <a:p>
            <a:pPr lvl="1"/>
            <a:r>
              <a:rPr lang="nl-BE" dirty="0" smtClean="0"/>
              <a:t>TSO en BSO met vnl. </a:t>
            </a:r>
            <a:r>
              <a:rPr lang="nl-BE" dirty="0" err="1" smtClean="0"/>
              <a:t>lln</a:t>
            </a:r>
            <a:r>
              <a:rPr lang="nl-BE" dirty="0" smtClean="0"/>
              <a:t> uit Brusselse Kanaalzone met weinig aansluiting op sociaal-culturele verenigingsleven</a:t>
            </a:r>
          </a:p>
          <a:p>
            <a:pPr lvl="1"/>
            <a:r>
              <a:rPr lang="nl-BE" dirty="0" smtClean="0"/>
              <a:t>Groen domein : naast speelplaats, sportveld, groene ruimte en bos, aansluitend op beschermde natuurzone Zavelenberg</a:t>
            </a:r>
          </a:p>
          <a:p>
            <a:pPr lvl="1"/>
            <a:r>
              <a:rPr lang="nl-BE" dirty="0" smtClean="0"/>
              <a:t>Eiland in residentieel St-Agatha-Berchem</a:t>
            </a:r>
            <a:br>
              <a:rPr lang="nl-BE" dirty="0" smtClean="0"/>
            </a:br>
            <a:endParaRPr lang="nl-BE" dirty="0" smtClean="0"/>
          </a:p>
          <a:p>
            <a:r>
              <a:rPr lang="nl-BE" dirty="0" smtClean="0"/>
              <a:t>Omgeving school:</a:t>
            </a:r>
          </a:p>
          <a:p>
            <a:pPr lvl="1"/>
            <a:r>
              <a:rPr lang="nl-BE" dirty="0" smtClean="0"/>
              <a:t>weinig groene speelruimte voor buurtjongeren</a:t>
            </a:r>
          </a:p>
          <a:p>
            <a:pPr lvl="1"/>
            <a:r>
              <a:rPr lang="nl-BE" dirty="0" smtClean="0"/>
              <a:t>Weinig groene ruimte voor sociale woonwijk</a:t>
            </a:r>
          </a:p>
          <a:p>
            <a:pPr lvl="1"/>
            <a:endParaRPr lang="nl-BE" dirty="0"/>
          </a:p>
        </p:txBody>
      </p:sp>
    </p:spTree>
    <p:extLst>
      <p:ext uri="{BB962C8B-B14F-4D97-AF65-F5344CB8AC3E}">
        <p14:creationId xmlns:p14="http://schemas.microsoft.com/office/powerpoint/2010/main" val="176312481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rgbClr val="00B0F0"/>
                </a:solidFill>
              </a:rPr>
              <a:t>Vaststellingen …</a:t>
            </a:r>
            <a:endParaRPr lang="nl-BE" b="1" dirty="0">
              <a:solidFill>
                <a:srgbClr val="00B0F0"/>
              </a:solidFill>
            </a:endParaRPr>
          </a:p>
        </p:txBody>
      </p:sp>
      <p:sp>
        <p:nvSpPr>
          <p:cNvPr id="3" name="Tijdelijke aanduiding voor inhoud 2"/>
          <p:cNvSpPr>
            <a:spLocks noGrp="1"/>
          </p:cNvSpPr>
          <p:nvPr>
            <p:ph idx="1"/>
          </p:nvPr>
        </p:nvSpPr>
        <p:spPr/>
        <p:txBody>
          <a:bodyPr>
            <a:normAutofit lnSpcReduction="10000"/>
          </a:bodyPr>
          <a:lstStyle/>
          <a:p>
            <a:r>
              <a:rPr lang="nl-BE" dirty="0" smtClean="0"/>
              <a:t>Teloorgang natuurwaarde bos =&gt; officieus speelbos buurtjongeren</a:t>
            </a:r>
            <a:br>
              <a:rPr lang="nl-BE" dirty="0" smtClean="0"/>
            </a:br>
            <a:endParaRPr lang="nl-BE" dirty="0" smtClean="0"/>
          </a:p>
          <a:p>
            <a:r>
              <a:rPr lang="nl-BE" dirty="0" smtClean="0"/>
              <a:t>Sportveld + speelplaats : buurtjongeren in de weekends</a:t>
            </a:r>
            <a:br>
              <a:rPr lang="nl-BE" dirty="0" smtClean="0"/>
            </a:br>
            <a:r>
              <a:rPr lang="nl-BE" dirty="0" smtClean="0"/>
              <a:t/>
            </a:r>
            <a:br>
              <a:rPr lang="nl-BE" dirty="0" smtClean="0"/>
            </a:br>
            <a:r>
              <a:rPr lang="nl-BE" dirty="0" smtClean="0"/>
              <a:t>=&gt; geen controle !!</a:t>
            </a:r>
            <a:br>
              <a:rPr lang="nl-BE" dirty="0" smtClean="0"/>
            </a:br>
            <a:endParaRPr lang="nl-BE" dirty="0" smtClean="0"/>
          </a:p>
          <a:p>
            <a:r>
              <a:rPr lang="nl-BE" dirty="0" smtClean="0"/>
              <a:t>Spanningen tussen wereld KTA en wereld sociale woonwijk</a:t>
            </a:r>
            <a:br>
              <a:rPr lang="nl-BE" dirty="0" smtClean="0"/>
            </a:br>
            <a:endParaRPr lang="nl-BE" dirty="0" smtClean="0"/>
          </a:p>
          <a:p>
            <a:r>
              <a:rPr lang="nl-BE" dirty="0" smtClean="0"/>
              <a:t>Sociaal-culturele verenigingen zoeken plek</a:t>
            </a:r>
            <a:br>
              <a:rPr lang="nl-BE" dirty="0" smtClean="0"/>
            </a:br>
            <a:r>
              <a:rPr lang="nl-BE" dirty="0" smtClean="0"/>
              <a:t/>
            </a:r>
            <a:br>
              <a:rPr lang="nl-BE" dirty="0" smtClean="0"/>
            </a:br>
            <a:endParaRPr lang="nl-BE" dirty="0" smtClean="0"/>
          </a:p>
          <a:p>
            <a:pPr marL="0" indent="0">
              <a:buNone/>
            </a:pPr>
            <a:endParaRPr lang="nl-BE" dirty="0" smtClean="0"/>
          </a:p>
          <a:p>
            <a:endParaRPr lang="nl-BE" dirty="0"/>
          </a:p>
        </p:txBody>
      </p:sp>
    </p:spTree>
    <p:extLst>
      <p:ext uri="{BB962C8B-B14F-4D97-AF65-F5344CB8AC3E}">
        <p14:creationId xmlns:p14="http://schemas.microsoft.com/office/powerpoint/2010/main" val="224744941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rgbClr val="00B0F0"/>
                </a:solidFill>
              </a:rPr>
              <a:t>Opzet … project</a:t>
            </a:r>
            <a:endParaRPr lang="nl-BE" b="1" dirty="0">
              <a:solidFill>
                <a:srgbClr val="00B0F0"/>
              </a:solidFill>
            </a:endParaRPr>
          </a:p>
        </p:txBody>
      </p:sp>
      <p:sp>
        <p:nvSpPr>
          <p:cNvPr id="3" name="Tijdelijke aanduiding voor inhoud 2"/>
          <p:cNvSpPr>
            <a:spLocks noGrp="1"/>
          </p:cNvSpPr>
          <p:nvPr>
            <p:ph idx="1"/>
          </p:nvPr>
        </p:nvSpPr>
        <p:spPr/>
        <p:txBody>
          <a:bodyPr/>
          <a:lstStyle/>
          <a:p>
            <a:r>
              <a:rPr lang="nl-BE" dirty="0" smtClean="0"/>
              <a:t>KTA-domein </a:t>
            </a:r>
            <a:r>
              <a:rPr lang="nl-BE" dirty="0" err="1" smtClean="0"/>
              <a:t>semi-publiek</a:t>
            </a:r>
            <a:r>
              <a:rPr lang="nl-BE" dirty="0" smtClean="0"/>
              <a:t> maken in samenwerking met partners</a:t>
            </a:r>
            <a:endParaRPr lang="nl-BE" dirty="0"/>
          </a:p>
          <a:p>
            <a:pPr lvl="1"/>
            <a:r>
              <a:rPr lang="nl-BE" dirty="0" smtClean="0"/>
              <a:t>Bos : Buurtjongeren / leerlingen inschakelen in groenbeheer</a:t>
            </a:r>
            <a:br>
              <a:rPr lang="nl-BE" dirty="0" smtClean="0"/>
            </a:br>
            <a:endParaRPr lang="nl-BE" dirty="0" smtClean="0"/>
          </a:p>
          <a:p>
            <a:pPr lvl="1"/>
            <a:r>
              <a:rPr lang="nl-BE" dirty="0" smtClean="0"/>
              <a:t>Groene ruimte =&gt; zelf pluktuin / boomgaard</a:t>
            </a:r>
          </a:p>
          <a:p>
            <a:pPr lvl="2"/>
            <a:r>
              <a:rPr lang="nl-BE" dirty="0" smtClean="0"/>
              <a:t>Wisselwerking met sociale woonwijk naast de school</a:t>
            </a:r>
            <a:br>
              <a:rPr lang="nl-BE" dirty="0" smtClean="0"/>
            </a:br>
            <a:endParaRPr lang="nl-BE" dirty="0" smtClean="0"/>
          </a:p>
          <a:p>
            <a:pPr lvl="1"/>
            <a:r>
              <a:rPr lang="nl-BE" dirty="0" smtClean="0"/>
              <a:t>Sportveld / speelplaats: speelruimte / plek voor jongerenactiviteiten</a:t>
            </a:r>
          </a:p>
          <a:p>
            <a:pPr lvl="1">
              <a:buFont typeface="Symbol" panose="05050102010706020507" pitchFamily="18" charset="2"/>
              <a:buChar char="Þ"/>
            </a:pPr>
            <a:r>
              <a:rPr lang="nl-BE" dirty="0" smtClean="0"/>
              <a:t>Bruggen slaan tussen school en buurt van de school</a:t>
            </a:r>
            <a:br>
              <a:rPr lang="nl-BE" dirty="0" smtClean="0"/>
            </a:br>
            <a:r>
              <a:rPr lang="nl-BE" dirty="0" smtClean="0"/>
              <a:t>=&gt; Eiland =&gt; ingebed in St-Agatha-Berchem</a:t>
            </a:r>
            <a:br>
              <a:rPr lang="nl-BE" dirty="0" smtClean="0"/>
            </a:br>
            <a:endParaRPr lang="nl-BE" dirty="0" smtClean="0"/>
          </a:p>
          <a:p>
            <a:pPr>
              <a:buFont typeface="Symbol" panose="05050102010706020507" pitchFamily="18" charset="2"/>
              <a:buChar char="Þ"/>
            </a:pPr>
            <a:r>
              <a:rPr lang="nl-BE" dirty="0" smtClean="0"/>
              <a:t>Nood aan partners!!</a:t>
            </a:r>
          </a:p>
        </p:txBody>
      </p:sp>
    </p:spTree>
    <p:extLst>
      <p:ext uri="{BB962C8B-B14F-4D97-AF65-F5344CB8AC3E}">
        <p14:creationId xmlns:p14="http://schemas.microsoft.com/office/powerpoint/2010/main" val="39246218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rgbClr val="00B0F0"/>
                </a:solidFill>
              </a:rPr>
              <a:t>Welke partners … welke samenwerking …</a:t>
            </a:r>
            <a:endParaRPr lang="nl-BE" b="1" dirty="0">
              <a:solidFill>
                <a:srgbClr val="00B0F0"/>
              </a:solidFill>
            </a:endParaRPr>
          </a:p>
        </p:txBody>
      </p:sp>
      <p:sp>
        <p:nvSpPr>
          <p:cNvPr id="3" name="Tijdelijke aanduiding voor inhoud 2"/>
          <p:cNvSpPr>
            <a:spLocks noGrp="1"/>
          </p:cNvSpPr>
          <p:nvPr>
            <p:ph idx="1"/>
          </p:nvPr>
        </p:nvSpPr>
        <p:spPr/>
        <p:txBody>
          <a:bodyPr/>
          <a:lstStyle/>
          <a:p>
            <a:r>
              <a:rPr lang="nl-BE" dirty="0" smtClean="0"/>
              <a:t>Bos : samenwerking met Leefmilieu Brussel</a:t>
            </a:r>
            <a:br>
              <a:rPr lang="nl-BE" dirty="0" smtClean="0"/>
            </a:br>
            <a:endParaRPr lang="nl-BE" dirty="0" smtClean="0"/>
          </a:p>
          <a:p>
            <a:r>
              <a:rPr lang="nl-BE" dirty="0" smtClean="0"/>
              <a:t>Groene ruimte : seniorenwerking / jongerenwerking </a:t>
            </a:r>
            <a:r>
              <a:rPr lang="nl-BE" dirty="0" err="1" smtClean="0"/>
              <a:t>vd</a:t>
            </a:r>
            <a:r>
              <a:rPr lang="nl-BE" dirty="0" smtClean="0"/>
              <a:t> gemeente, coördinator brede school</a:t>
            </a:r>
            <a:br>
              <a:rPr lang="nl-BE" dirty="0" smtClean="0"/>
            </a:br>
            <a:endParaRPr lang="nl-BE" dirty="0" smtClean="0"/>
          </a:p>
          <a:p>
            <a:r>
              <a:rPr lang="nl-BE" dirty="0" smtClean="0"/>
              <a:t>Speelruimte: CC De Kroon, sociaal-culturele verenigingen kunnen gebruik maken van de ruimte</a:t>
            </a:r>
            <a:br>
              <a:rPr lang="nl-BE" dirty="0" smtClean="0"/>
            </a:br>
            <a:endParaRPr lang="nl-BE" dirty="0" smtClean="0"/>
          </a:p>
          <a:p>
            <a:r>
              <a:rPr lang="nl-BE" dirty="0" smtClean="0"/>
              <a:t>=&gt;doel : systeem van sociale controle opbouwen</a:t>
            </a:r>
            <a:br>
              <a:rPr lang="nl-BE" dirty="0" smtClean="0"/>
            </a:br>
            <a:endParaRPr lang="nl-BE" dirty="0" smtClean="0"/>
          </a:p>
          <a:p>
            <a:endParaRPr lang="nl-BE" dirty="0"/>
          </a:p>
        </p:txBody>
      </p:sp>
    </p:spTree>
    <p:extLst>
      <p:ext uri="{BB962C8B-B14F-4D97-AF65-F5344CB8AC3E}">
        <p14:creationId xmlns:p14="http://schemas.microsoft.com/office/powerpoint/2010/main" val="24345756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pic>
        <p:nvPicPr>
          <p:cNvPr id="2" name="Afbeelding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987" y="1337909"/>
            <a:ext cx="9978625" cy="5520091"/>
          </a:xfrm>
          <a:prstGeom prst="rect">
            <a:avLst/>
          </a:prstGeom>
        </p:spPr>
      </p:pic>
      <p:sp>
        <p:nvSpPr>
          <p:cNvPr id="9" name="Subtitle 2"/>
          <p:cNvSpPr txBox="1">
            <a:spLocks/>
          </p:cNvSpPr>
          <p:nvPr/>
        </p:nvSpPr>
        <p:spPr>
          <a:xfrm>
            <a:off x="6600666" y="1561662"/>
            <a:ext cx="4346917" cy="21240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3200" dirty="0" err="1" smtClean="0">
                <a:latin typeface="Museo Sans 300" panose="02000000000000000000" pitchFamily="50" charset="0"/>
              </a:rPr>
              <a:t>Googlevrouw</a:t>
            </a:r>
            <a:r>
              <a:rPr lang="en-US" sz="3200" dirty="0" smtClean="0">
                <a:latin typeface="Museo Sans 300" panose="02000000000000000000" pitchFamily="50" charset="0"/>
              </a:rPr>
              <a:t>!</a:t>
            </a:r>
            <a:endParaRPr lang="en-US" sz="2800" i="1" dirty="0" smtClean="0">
              <a:latin typeface="Museo Sans 300" panose="02000000000000000000" pitchFamily="50" charset="0"/>
            </a:endParaRPr>
          </a:p>
        </p:txBody>
      </p:sp>
      <p:sp>
        <p:nvSpPr>
          <p:cNvPr id="6" name="Subtitle 2"/>
          <p:cNvSpPr txBox="1">
            <a:spLocks/>
          </p:cNvSpPr>
          <p:nvPr/>
        </p:nvSpPr>
        <p:spPr>
          <a:xfrm>
            <a:off x="1090143" y="602074"/>
            <a:ext cx="10011714" cy="959588"/>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800" smtClean="0">
                <a:solidFill>
                  <a:schemeClr val="bg1"/>
                </a:solidFill>
                <a:latin typeface="Museo Sans 300" panose="02000000000000000000" pitchFamily="50" charset="0"/>
              </a:rPr>
              <a:t>SLIMGEDEELD.BE</a:t>
            </a:r>
            <a:r>
              <a:rPr lang="en-US" sz="4800" smtClean="0">
                <a:solidFill>
                  <a:schemeClr val="bg1"/>
                </a:solidFill>
                <a:latin typeface="Museo Sans 100" panose="02000000000000000000" pitchFamily="50" charset="0"/>
              </a:rPr>
              <a:t> WIJST U DE WEG</a:t>
            </a:r>
            <a:endParaRPr lang="en-US" sz="4800" dirty="0" smtClean="0">
              <a:solidFill>
                <a:schemeClr val="bg1"/>
              </a:solidFill>
              <a:latin typeface="Museo Sans 100" panose="02000000000000000000" pitchFamily="50" charset="0"/>
            </a:endParaRPr>
          </a:p>
        </p:txBody>
      </p:sp>
    </p:spTree>
    <p:extLst>
      <p:ext uri="{BB962C8B-B14F-4D97-AF65-F5344CB8AC3E}">
        <p14:creationId xmlns:p14="http://schemas.microsoft.com/office/powerpoint/2010/main" val="41868573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5024" y="572998"/>
            <a:ext cx="10011714" cy="959588"/>
          </a:xfrm>
        </p:spPr>
        <p:txBody>
          <a:bodyPr>
            <a:normAutofit fontScale="92500"/>
          </a:bodyPr>
          <a:lstStyle/>
          <a:p>
            <a:pPr algn="l"/>
            <a:r>
              <a:rPr lang="en-US" sz="4800" dirty="0" smtClean="0">
                <a:solidFill>
                  <a:schemeClr val="bg1"/>
                </a:solidFill>
                <a:latin typeface="Museo Sans 300" panose="02000000000000000000" pitchFamily="50" charset="0"/>
              </a:rPr>
              <a:t>SLIMGEDEELD.BE</a:t>
            </a:r>
            <a:r>
              <a:rPr lang="en-US" sz="4800" dirty="0" smtClean="0">
                <a:solidFill>
                  <a:schemeClr val="bg1"/>
                </a:solidFill>
                <a:latin typeface="Museo Sans 100" panose="02000000000000000000" pitchFamily="50" charset="0"/>
              </a:rPr>
              <a:t> WIJST U DE WEG</a:t>
            </a:r>
            <a:endParaRPr lang="en-US" sz="4800" dirty="0" smtClean="0">
              <a:solidFill>
                <a:schemeClr val="bg1"/>
              </a:solidFill>
              <a:latin typeface="Museo Sans 100" panose="02000000000000000000" pitchFamily="50" charset="0"/>
            </a:endParaRPr>
          </a:p>
        </p:txBody>
      </p:sp>
      <p:sp>
        <p:nvSpPr>
          <p:cNvPr id="9" name="Subtitle 2"/>
          <p:cNvSpPr txBox="1">
            <a:spLocks/>
          </p:cNvSpPr>
          <p:nvPr/>
        </p:nvSpPr>
        <p:spPr>
          <a:xfrm>
            <a:off x="755024" y="1763242"/>
            <a:ext cx="10153382" cy="40837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smtClean="0">
                <a:solidFill>
                  <a:schemeClr val="bg1"/>
                </a:solidFill>
                <a:latin typeface="Museo Sans 300" panose="02000000000000000000" pitchFamily="50" charset="0"/>
              </a:rPr>
              <a:t>met:</a:t>
            </a:r>
          </a:p>
          <a:p>
            <a:pPr marL="457200" indent="-457200" algn="l">
              <a:buFont typeface="Arial" panose="020B0604020202020204" pitchFamily="34" charset="0"/>
              <a:buChar char="•"/>
            </a:pPr>
            <a:r>
              <a:rPr lang="en-US" sz="2800" dirty="0" err="1">
                <a:solidFill>
                  <a:schemeClr val="bg1"/>
                </a:solidFill>
                <a:latin typeface="Museo Sans 300" panose="02000000000000000000" pitchFamily="50" charset="0"/>
              </a:rPr>
              <a:t>Amke</a:t>
            </a:r>
            <a:r>
              <a:rPr lang="en-US" sz="2800" dirty="0">
                <a:solidFill>
                  <a:schemeClr val="bg1"/>
                </a:solidFill>
                <a:latin typeface="Museo Sans 300" panose="02000000000000000000" pitchFamily="50" charset="0"/>
              </a:rPr>
              <a:t> </a:t>
            </a:r>
            <a:r>
              <a:rPr lang="en-US" sz="2800" dirty="0" err="1">
                <a:solidFill>
                  <a:schemeClr val="bg1"/>
                </a:solidFill>
                <a:latin typeface="Museo Sans 300" panose="02000000000000000000" pitchFamily="50" charset="0"/>
              </a:rPr>
              <a:t>Bailleul</a:t>
            </a:r>
            <a:r>
              <a:rPr lang="en-US" sz="2800" dirty="0">
                <a:solidFill>
                  <a:schemeClr val="bg1"/>
                </a:solidFill>
                <a:latin typeface="Museo Sans 300" panose="02000000000000000000" pitchFamily="50" charset="0"/>
              </a:rPr>
              <a:t> – </a:t>
            </a:r>
            <a:r>
              <a:rPr lang="en-US" sz="2800" dirty="0" err="1">
                <a:solidFill>
                  <a:schemeClr val="bg1"/>
                </a:solidFill>
                <a:latin typeface="Museo Sans 300" panose="02000000000000000000" pitchFamily="50" charset="0"/>
              </a:rPr>
              <a:t>Vlaamse</a:t>
            </a:r>
            <a:r>
              <a:rPr lang="en-US" sz="2800" dirty="0">
                <a:solidFill>
                  <a:schemeClr val="bg1"/>
                </a:solidFill>
                <a:latin typeface="Museo Sans 300" panose="02000000000000000000" pitchFamily="50" charset="0"/>
              </a:rPr>
              <a:t> </a:t>
            </a:r>
            <a:r>
              <a:rPr lang="en-US" sz="2800" dirty="0" err="1">
                <a:solidFill>
                  <a:schemeClr val="bg1"/>
                </a:solidFill>
                <a:latin typeface="Museo Sans 300" panose="02000000000000000000" pitchFamily="50" charset="0"/>
              </a:rPr>
              <a:t>Dienst</a:t>
            </a:r>
            <a:r>
              <a:rPr lang="en-US" sz="2800" dirty="0">
                <a:solidFill>
                  <a:schemeClr val="bg1"/>
                </a:solidFill>
                <a:latin typeface="Museo Sans 300" panose="02000000000000000000" pitchFamily="50" charset="0"/>
              </a:rPr>
              <a:t> </a:t>
            </a:r>
            <a:r>
              <a:rPr lang="en-US" sz="2800" dirty="0" err="1">
                <a:solidFill>
                  <a:schemeClr val="bg1"/>
                </a:solidFill>
                <a:latin typeface="Museo Sans 300" panose="02000000000000000000" pitchFamily="50" charset="0"/>
              </a:rPr>
              <a:t>Speelpleinwerking</a:t>
            </a:r>
            <a:endParaRPr lang="en-US" sz="2800" dirty="0">
              <a:solidFill>
                <a:schemeClr val="bg1"/>
              </a:solidFill>
              <a:latin typeface="Museo Sans 300" panose="02000000000000000000" pitchFamily="50" charset="0"/>
            </a:endParaRP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Pieter </a:t>
            </a:r>
            <a:r>
              <a:rPr lang="en-US" sz="2800" dirty="0" err="1" smtClean="0">
                <a:solidFill>
                  <a:schemeClr val="bg1"/>
                </a:solidFill>
                <a:latin typeface="Museo Sans 300" panose="02000000000000000000" pitchFamily="50" charset="0"/>
              </a:rPr>
              <a:t>Vielfont</a:t>
            </a:r>
            <a:r>
              <a:rPr lang="en-US" sz="2800" dirty="0" smtClean="0">
                <a:solidFill>
                  <a:schemeClr val="bg1"/>
                </a:solidFill>
                <a:latin typeface="Museo Sans 300" panose="02000000000000000000" pitchFamily="50" charset="0"/>
              </a:rPr>
              <a:t> – KTA </a:t>
            </a:r>
            <a:r>
              <a:rPr lang="en-US" sz="2800" dirty="0" err="1" smtClean="0">
                <a:solidFill>
                  <a:schemeClr val="bg1"/>
                </a:solidFill>
                <a:latin typeface="Museo Sans 300" panose="02000000000000000000" pitchFamily="50" charset="0"/>
              </a:rPr>
              <a:t>Zavelberg</a:t>
            </a:r>
            <a:endParaRPr lang="en-US" sz="2800" dirty="0" smtClean="0">
              <a:solidFill>
                <a:schemeClr val="bg1"/>
              </a:solidFill>
              <a:latin typeface="Museo Sans 300" panose="02000000000000000000" pitchFamily="50" charset="0"/>
            </a:endParaRP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Robert </a:t>
            </a:r>
            <a:r>
              <a:rPr lang="en-US" sz="2800" dirty="0" err="1" smtClean="0">
                <a:solidFill>
                  <a:schemeClr val="bg1"/>
                </a:solidFill>
                <a:latin typeface="Museo Sans 300" panose="02000000000000000000" pitchFamily="50" charset="0"/>
              </a:rPr>
              <a:t>Kaerts</a:t>
            </a:r>
            <a:r>
              <a:rPr lang="en-US" sz="2800" dirty="0" smtClean="0">
                <a:solidFill>
                  <a:schemeClr val="bg1"/>
                </a:solidFill>
                <a:latin typeface="Museo Sans 300" panose="02000000000000000000" pitchFamily="50" charset="0"/>
              </a:rPr>
              <a:t> – </a:t>
            </a:r>
            <a:r>
              <a:rPr lang="en-US" sz="2800" dirty="0" err="1" smtClean="0">
                <a:solidFill>
                  <a:schemeClr val="bg1"/>
                </a:solidFill>
                <a:latin typeface="Museo Sans 300" panose="02000000000000000000" pitchFamily="50" charset="0"/>
              </a:rPr>
              <a:t>Stad</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Antwerpen</a:t>
            </a:r>
            <a:endParaRPr lang="en-US" sz="2800" dirty="0" smtClean="0">
              <a:solidFill>
                <a:schemeClr val="bg1"/>
              </a:solidFill>
              <a:latin typeface="Museo Sans 300" panose="02000000000000000000" pitchFamily="50" charset="0"/>
            </a:endParaRPr>
          </a:p>
          <a:p>
            <a:pPr algn="l"/>
            <a:r>
              <a:rPr lang="en-US" sz="2800" dirty="0">
                <a:solidFill>
                  <a:schemeClr val="bg1"/>
                </a:solidFill>
                <a:latin typeface="Museo Sans 300" panose="02000000000000000000" pitchFamily="50" charset="0"/>
              </a:rPr>
              <a:t>	</a:t>
            </a:r>
            <a:endParaRPr lang="en-US" sz="2800" dirty="0">
              <a:solidFill>
                <a:schemeClr val="bg1"/>
              </a:solidFill>
              <a:latin typeface="Museo Sans 300" panose="02000000000000000000" pitchFamily="50" charset="0"/>
            </a:endParaRPr>
          </a:p>
          <a:p>
            <a:pPr algn="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en</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Googlevrouw</a:t>
            </a:r>
            <a:r>
              <a:rPr lang="en-US" sz="2800" dirty="0" smtClean="0">
                <a:solidFill>
                  <a:schemeClr val="bg1"/>
                </a:solidFill>
                <a:latin typeface="Museo Sans 300" panose="02000000000000000000" pitchFamily="50" charset="0"/>
              </a:rPr>
              <a:t>!</a:t>
            </a:r>
            <a:endParaRPr lang="en-US" sz="2800" dirty="0">
              <a:solidFill>
                <a:schemeClr val="bg1"/>
              </a:solidFill>
              <a:latin typeface="Museo Sans 300" panose="02000000000000000000" pitchFamily="50" charset="0"/>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1100" y="5407122"/>
            <a:ext cx="2375362" cy="930961"/>
          </a:xfrm>
          <a:prstGeom prst="rect">
            <a:avLst/>
          </a:prstGeom>
        </p:spPr>
      </p:pic>
    </p:spTree>
    <p:extLst>
      <p:ext uri="{BB962C8B-B14F-4D97-AF65-F5344CB8AC3E}">
        <p14:creationId xmlns:p14="http://schemas.microsoft.com/office/powerpoint/2010/main" val="331737431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9">
                                            <p:txEl>
                                              <p:pRg st="1" end="1"/>
                                            </p:txEl>
                                          </p:spTgt>
                                        </p:tgtEl>
                                      </p:cBhvr>
                                    </p:animEffect>
                                    <p:set>
                                      <p:cBhvr>
                                        <p:cTn id="7" dur="1" fill="hold">
                                          <p:stCondLst>
                                            <p:cond delay="249"/>
                                          </p:stCondLst>
                                        </p:cTn>
                                        <p:tgtEl>
                                          <p:spTgt spid="9">
                                            <p:txEl>
                                              <p:pRg st="1" end="1"/>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9">
                                            <p:txEl>
                                              <p:pRg st="2" end="2"/>
                                            </p:txEl>
                                          </p:spTgt>
                                        </p:tgtEl>
                                      </p:cBhvr>
                                    </p:animEffect>
                                    <p:set>
                                      <p:cBhvr>
                                        <p:cTn id="10" dur="1" fill="hold">
                                          <p:stCondLst>
                                            <p:cond delay="249"/>
                                          </p:stCondLst>
                                        </p:cTn>
                                        <p:tgtEl>
                                          <p:spTgt spid="9">
                                            <p:txEl>
                                              <p:pRg st="2" end="2"/>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50"/>
                                        <p:tgtEl>
                                          <p:spTgt spid="9">
                                            <p:txEl>
                                              <p:pRg st="5" end="5"/>
                                            </p:txEl>
                                          </p:spTgt>
                                        </p:tgtEl>
                                      </p:cBhvr>
                                    </p:animEffect>
                                    <p:set>
                                      <p:cBhvr>
                                        <p:cTn id="13" dur="1" fill="hold">
                                          <p:stCondLst>
                                            <p:cond delay="249"/>
                                          </p:stCondLst>
                                        </p:cTn>
                                        <p:tgtEl>
                                          <p:spTgt spid="9">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nl-BE" dirty="0" smtClean="0"/>
              <a:t>….want tussen droom en daad staan wetten in de weg en tal van praktische bezwaren….</a:t>
            </a:r>
            <a:endParaRPr lang="nl-BE" dirty="0"/>
          </a:p>
        </p:txBody>
      </p:sp>
      <p:sp>
        <p:nvSpPr>
          <p:cNvPr id="3" name="Ondertitel 2"/>
          <p:cNvSpPr>
            <a:spLocks noGrp="1"/>
          </p:cNvSpPr>
          <p:nvPr>
            <p:ph type="subTitle" idx="1"/>
          </p:nvPr>
        </p:nvSpPr>
        <p:spPr/>
        <p:txBody>
          <a:bodyPr/>
          <a:lstStyle/>
          <a:p>
            <a:endParaRPr lang="nl-BE"/>
          </a:p>
        </p:txBody>
      </p:sp>
    </p:spTree>
    <p:extLst>
      <p:ext uri="{BB962C8B-B14F-4D97-AF65-F5344CB8AC3E}">
        <p14:creationId xmlns:p14="http://schemas.microsoft.com/office/powerpoint/2010/main" val="274446612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Zaalzoeker</a:t>
            </a:r>
            <a:endParaRPr lang="nl-BE" dirty="0"/>
          </a:p>
        </p:txBody>
      </p:sp>
      <p:sp>
        <p:nvSpPr>
          <p:cNvPr id="3" name="Tijdelijke aanduiding voor inhoud 2"/>
          <p:cNvSpPr>
            <a:spLocks noGrp="1"/>
          </p:cNvSpPr>
          <p:nvPr>
            <p:ph idx="1"/>
          </p:nvPr>
        </p:nvSpPr>
        <p:spPr/>
        <p:txBody>
          <a:bodyPr>
            <a:normAutofit fontScale="92500" lnSpcReduction="20000"/>
          </a:bodyPr>
          <a:lstStyle/>
          <a:p>
            <a:r>
              <a:rPr lang="nl-BE" dirty="0" smtClean="0"/>
              <a:t>Een netwerk van (alle) panden/zalen over gans de stad:</a:t>
            </a:r>
          </a:p>
          <a:p>
            <a:pPr lvl="2"/>
            <a:r>
              <a:rPr lang="nl-BE" dirty="0" smtClean="0"/>
              <a:t>Met oog op </a:t>
            </a:r>
            <a:r>
              <a:rPr lang="nl-BE" dirty="0" smtClean="0">
                <a:solidFill>
                  <a:srgbClr val="FF0000"/>
                </a:solidFill>
              </a:rPr>
              <a:t>actieve ontsluiting en gedeeld, niet exclusief, gebruik</a:t>
            </a:r>
          </a:p>
          <a:p>
            <a:pPr lvl="2"/>
            <a:r>
              <a:rPr lang="nl-BE" dirty="0" smtClean="0"/>
              <a:t>Sinds 2009 op pad met twee vragen:</a:t>
            </a:r>
          </a:p>
          <a:p>
            <a:pPr lvl="3"/>
            <a:r>
              <a:rPr lang="nl-BE" dirty="0" smtClean="0"/>
              <a:t>Wil u uw pand open stellen op momenten dat dit nu niet het geval is?</a:t>
            </a:r>
          </a:p>
          <a:p>
            <a:pPr lvl="3"/>
            <a:r>
              <a:rPr lang="nl-BE" dirty="0" smtClean="0"/>
              <a:t>Mogen we burgers of verenigingen verwijzen indien ze een activiteit willen organiseren waarvan wij denken dat ze in uw zaal zou kunnen plaatsvinden?</a:t>
            </a:r>
          </a:p>
          <a:p>
            <a:pPr lvl="1"/>
            <a:endParaRPr lang="nl-BE" dirty="0"/>
          </a:p>
          <a:p>
            <a:pPr lvl="1"/>
            <a:r>
              <a:rPr lang="nl-BE" dirty="0" smtClean="0"/>
              <a:t>Vandaag: </a:t>
            </a:r>
          </a:p>
          <a:p>
            <a:pPr lvl="2"/>
            <a:r>
              <a:rPr lang="nl-BE" dirty="0" smtClean="0"/>
              <a:t>480 panden – 1500 zalen</a:t>
            </a:r>
          </a:p>
          <a:p>
            <a:pPr lvl="2"/>
            <a:r>
              <a:rPr lang="nl-BE" dirty="0" smtClean="0"/>
              <a:t>1400 bemiddelingsdossiers: 83% met positief resultaat</a:t>
            </a:r>
          </a:p>
          <a:p>
            <a:pPr lvl="3"/>
            <a:r>
              <a:rPr lang="nl-BE" dirty="0" smtClean="0"/>
              <a:t>O.a. 24 scholen – 177 zalen</a:t>
            </a:r>
          </a:p>
          <a:p>
            <a:pPr lvl="3"/>
            <a:r>
              <a:rPr lang="nl-BE" dirty="0" smtClean="0"/>
              <a:t>Nauwe samenwerking met AG Stedelijk Onderwijs</a:t>
            </a:r>
          </a:p>
          <a:p>
            <a:pPr marL="914400" lvl="2" indent="0">
              <a:buNone/>
            </a:pPr>
            <a:endParaRPr lang="nl-BE" dirty="0"/>
          </a:p>
          <a:p>
            <a:pPr lvl="2"/>
            <a:r>
              <a:rPr lang="nl-BE" dirty="0" smtClean="0"/>
              <a:t>Toekomst: een sterke digitale toepassing voor de burger en  klemtoon op de noden van verenigingen</a:t>
            </a:r>
          </a:p>
        </p:txBody>
      </p:sp>
    </p:spTree>
    <p:extLst>
      <p:ext uri="{BB962C8B-B14F-4D97-AF65-F5344CB8AC3E}">
        <p14:creationId xmlns:p14="http://schemas.microsoft.com/office/powerpoint/2010/main" val="10909578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…tal van praktische bezwaren….</a:t>
            </a:r>
            <a:endParaRPr lang="nl-BE" dirty="0"/>
          </a:p>
        </p:txBody>
      </p:sp>
      <p:sp>
        <p:nvSpPr>
          <p:cNvPr id="3" name="Tijdelijke aanduiding voor inhoud 2"/>
          <p:cNvSpPr>
            <a:spLocks noGrp="1"/>
          </p:cNvSpPr>
          <p:nvPr>
            <p:ph idx="1"/>
          </p:nvPr>
        </p:nvSpPr>
        <p:spPr/>
        <p:txBody>
          <a:bodyPr/>
          <a:lstStyle/>
          <a:p>
            <a:pPr marL="0" indent="0">
              <a:buNone/>
            </a:pPr>
            <a:r>
              <a:rPr lang="nl-BE" u="sng" dirty="0" smtClean="0">
                <a:solidFill>
                  <a:schemeClr val="accent6"/>
                </a:solidFill>
              </a:rPr>
              <a:t>Actief</a:t>
            </a:r>
            <a:r>
              <a:rPr lang="nl-BE" dirty="0" smtClean="0">
                <a:solidFill>
                  <a:schemeClr val="accent6"/>
                </a:solidFill>
              </a:rPr>
              <a:t> </a:t>
            </a:r>
            <a:r>
              <a:rPr lang="nl-BE" u="sng" dirty="0" smtClean="0">
                <a:solidFill>
                  <a:schemeClr val="accent6"/>
                </a:solidFill>
              </a:rPr>
              <a:t>ontsluiten</a:t>
            </a:r>
          </a:p>
          <a:p>
            <a:pPr marL="0" indent="0">
              <a:buNone/>
            </a:pPr>
            <a:r>
              <a:rPr lang="nl-BE" u="sng" dirty="0" smtClean="0">
                <a:solidFill>
                  <a:schemeClr val="accent6"/>
                </a:solidFill>
              </a:rPr>
              <a:t>Delen</a:t>
            </a:r>
            <a:r>
              <a:rPr lang="nl-BE" dirty="0" smtClean="0">
                <a:solidFill>
                  <a:schemeClr val="accent6"/>
                </a:solidFill>
              </a:rPr>
              <a:t> vs. </a:t>
            </a:r>
            <a:r>
              <a:rPr lang="nl-BE" u="sng" dirty="0" smtClean="0">
                <a:solidFill>
                  <a:schemeClr val="accent6"/>
                </a:solidFill>
              </a:rPr>
              <a:t>exclusief</a:t>
            </a:r>
            <a:r>
              <a:rPr lang="nl-BE" dirty="0" smtClean="0">
                <a:solidFill>
                  <a:schemeClr val="accent6"/>
                </a:solidFill>
              </a:rPr>
              <a:t> </a:t>
            </a:r>
            <a:r>
              <a:rPr lang="nl-BE" u="sng" dirty="0" smtClean="0">
                <a:solidFill>
                  <a:schemeClr val="accent6"/>
                </a:solidFill>
              </a:rPr>
              <a:t>gebruik</a:t>
            </a:r>
          </a:p>
          <a:p>
            <a:r>
              <a:rPr lang="nl-BE" u="sng" dirty="0" smtClean="0">
                <a:solidFill>
                  <a:srgbClr val="FF0000"/>
                </a:solidFill>
              </a:rPr>
              <a:t>Actief</a:t>
            </a:r>
            <a:r>
              <a:rPr lang="nl-BE" dirty="0" smtClean="0"/>
              <a:t>: alleen aan de man van de juf van de zesde klas….</a:t>
            </a:r>
          </a:p>
          <a:p>
            <a:r>
              <a:rPr lang="nl-BE" u="sng" dirty="0" smtClean="0">
                <a:solidFill>
                  <a:srgbClr val="FF0000"/>
                </a:solidFill>
              </a:rPr>
              <a:t>Ontsluiten</a:t>
            </a:r>
            <a:r>
              <a:rPr lang="nl-BE" dirty="0" smtClean="0"/>
              <a:t>: die vertrouwen we….</a:t>
            </a:r>
          </a:p>
          <a:p>
            <a:r>
              <a:rPr lang="nl-BE" u="sng" dirty="0" smtClean="0">
                <a:solidFill>
                  <a:srgbClr val="FF0000"/>
                </a:solidFill>
              </a:rPr>
              <a:t>Gebruik</a:t>
            </a:r>
            <a:r>
              <a:rPr lang="nl-BE" dirty="0" smtClean="0"/>
              <a:t>: en die laten alles proper achter….</a:t>
            </a:r>
          </a:p>
          <a:p>
            <a:r>
              <a:rPr lang="nl-BE" dirty="0" smtClean="0"/>
              <a:t>(niet) </a:t>
            </a:r>
            <a:r>
              <a:rPr lang="nl-BE" u="sng" dirty="0" smtClean="0">
                <a:solidFill>
                  <a:srgbClr val="FF0000"/>
                </a:solidFill>
              </a:rPr>
              <a:t>Exclusief</a:t>
            </a:r>
            <a:r>
              <a:rPr lang="nl-BE" dirty="0" smtClean="0"/>
              <a:t>: en als er iets is, dan….</a:t>
            </a:r>
          </a:p>
          <a:p>
            <a:r>
              <a:rPr lang="nl-BE" u="sng" dirty="0" smtClean="0">
                <a:solidFill>
                  <a:srgbClr val="FF0000"/>
                </a:solidFill>
              </a:rPr>
              <a:t>Delen</a:t>
            </a:r>
            <a:r>
              <a:rPr lang="nl-BE" dirty="0" smtClean="0"/>
              <a:t>: lossen die dat op zodat….</a:t>
            </a:r>
          </a:p>
          <a:p>
            <a:endParaRPr lang="nl-BE" dirty="0"/>
          </a:p>
        </p:txBody>
      </p:sp>
    </p:spTree>
    <p:extLst>
      <p:ext uri="{BB962C8B-B14F-4D97-AF65-F5344CB8AC3E}">
        <p14:creationId xmlns:p14="http://schemas.microsoft.com/office/powerpoint/2010/main" val="100061162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t>
            </a:r>
            <a:r>
              <a:rPr lang="nl-BE" sz="3600" dirty="0" smtClean="0"/>
              <a:t>tal van praktische bezwaren…en stopt het dan…?...</a:t>
            </a:r>
            <a:endParaRPr lang="nl-BE" sz="3600" dirty="0"/>
          </a:p>
        </p:txBody>
      </p:sp>
      <p:sp>
        <p:nvSpPr>
          <p:cNvPr id="3" name="Tijdelijke aanduiding voor inhoud 2"/>
          <p:cNvSpPr>
            <a:spLocks noGrp="1"/>
          </p:cNvSpPr>
          <p:nvPr>
            <p:ph idx="1"/>
          </p:nvPr>
        </p:nvSpPr>
        <p:spPr/>
        <p:txBody>
          <a:bodyPr>
            <a:normAutofit/>
          </a:bodyPr>
          <a:lstStyle/>
          <a:p>
            <a:pPr marL="0" indent="0">
              <a:buNone/>
            </a:pPr>
            <a:r>
              <a:rPr lang="nl-BE" u="sng" dirty="0" smtClean="0">
                <a:solidFill>
                  <a:schemeClr val="accent6"/>
                </a:solidFill>
              </a:rPr>
              <a:t>Actief</a:t>
            </a:r>
            <a:r>
              <a:rPr lang="nl-BE" dirty="0" smtClean="0">
                <a:solidFill>
                  <a:schemeClr val="accent6"/>
                </a:solidFill>
              </a:rPr>
              <a:t> </a:t>
            </a:r>
            <a:r>
              <a:rPr lang="nl-BE" u="sng" dirty="0" smtClean="0">
                <a:solidFill>
                  <a:schemeClr val="accent6"/>
                </a:solidFill>
              </a:rPr>
              <a:t>ontsluiten</a:t>
            </a:r>
          </a:p>
          <a:p>
            <a:pPr marL="0" indent="0">
              <a:buNone/>
            </a:pPr>
            <a:r>
              <a:rPr lang="nl-BE" u="sng" dirty="0" smtClean="0">
                <a:solidFill>
                  <a:schemeClr val="accent6"/>
                </a:solidFill>
              </a:rPr>
              <a:t>Delen</a:t>
            </a:r>
            <a:r>
              <a:rPr lang="nl-BE" dirty="0" smtClean="0">
                <a:solidFill>
                  <a:schemeClr val="accent6"/>
                </a:solidFill>
              </a:rPr>
              <a:t> vs. </a:t>
            </a:r>
            <a:r>
              <a:rPr lang="nl-BE" u="sng" dirty="0">
                <a:solidFill>
                  <a:schemeClr val="accent6"/>
                </a:solidFill>
              </a:rPr>
              <a:t>e</a:t>
            </a:r>
            <a:r>
              <a:rPr lang="nl-BE" u="sng" dirty="0" smtClean="0">
                <a:solidFill>
                  <a:schemeClr val="accent6"/>
                </a:solidFill>
              </a:rPr>
              <a:t>xclusief</a:t>
            </a:r>
            <a:r>
              <a:rPr lang="nl-BE" dirty="0" smtClean="0">
                <a:solidFill>
                  <a:schemeClr val="accent6"/>
                </a:solidFill>
              </a:rPr>
              <a:t> </a:t>
            </a:r>
            <a:r>
              <a:rPr lang="nl-BE" u="sng" dirty="0" smtClean="0">
                <a:solidFill>
                  <a:schemeClr val="accent6"/>
                </a:solidFill>
              </a:rPr>
              <a:t>gebruik</a:t>
            </a:r>
          </a:p>
          <a:p>
            <a:r>
              <a:rPr lang="nl-BE" u="sng" dirty="0" smtClean="0">
                <a:solidFill>
                  <a:srgbClr val="FF0000"/>
                </a:solidFill>
              </a:rPr>
              <a:t>Actief</a:t>
            </a:r>
            <a:r>
              <a:rPr lang="nl-BE" dirty="0" smtClean="0"/>
              <a:t>: weg van ‘ons kent ons’</a:t>
            </a:r>
          </a:p>
          <a:p>
            <a:r>
              <a:rPr lang="nl-BE" u="sng" dirty="0" smtClean="0">
                <a:solidFill>
                  <a:srgbClr val="FF0000"/>
                </a:solidFill>
              </a:rPr>
              <a:t>Ontsluiten</a:t>
            </a:r>
            <a:r>
              <a:rPr lang="nl-BE" dirty="0" smtClean="0"/>
              <a:t>: van sleutel naar toegangscontrole en toegangsbeveiliging, naar..</a:t>
            </a:r>
          </a:p>
          <a:p>
            <a:r>
              <a:rPr lang="nl-BE" u="sng" dirty="0" smtClean="0">
                <a:solidFill>
                  <a:srgbClr val="FF0000"/>
                </a:solidFill>
              </a:rPr>
              <a:t>Gebruik</a:t>
            </a:r>
            <a:r>
              <a:rPr lang="nl-BE" dirty="0" smtClean="0"/>
              <a:t>: kunnen aanwenden met graad van mede - eigenaarschap</a:t>
            </a:r>
          </a:p>
          <a:p>
            <a:r>
              <a:rPr lang="nl-BE" dirty="0" smtClean="0"/>
              <a:t>(niet) </a:t>
            </a:r>
            <a:r>
              <a:rPr lang="nl-BE" u="sng" dirty="0" smtClean="0">
                <a:solidFill>
                  <a:srgbClr val="FF0000"/>
                </a:solidFill>
              </a:rPr>
              <a:t>Exclusief</a:t>
            </a:r>
            <a:r>
              <a:rPr lang="nl-BE" dirty="0" smtClean="0"/>
              <a:t>: maar wat dan wel?</a:t>
            </a:r>
          </a:p>
          <a:p>
            <a:r>
              <a:rPr lang="nl-BE" u="sng" dirty="0" smtClean="0">
                <a:solidFill>
                  <a:srgbClr val="FF0000"/>
                </a:solidFill>
              </a:rPr>
              <a:t>Delen</a:t>
            </a:r>
            <a:r>
              <a:rPr lang="nl-BE" dirty="0" smtClean="0"/>
              <a:t>: goede afspraken maken goede vrienden</a:t>
            </a:r>
          </a:p>
          <a:p>
            <a:pPr marL="457200" lvl="1" indent="0">
              <a:buNone/>
            </a:pPr>
            <a:endParaRPr lang="nl-BE" dirty="0"/>
          </a:p>
          <a:p>
            <a:pPr marL="457200" lvl="1" indent="0">
              <a:buNone/>
            </a:pPr>
            <a:endParaRPr lang="nl-BE" dirty="0"/>
          </a:p>
          <a:p>
            <a:pPr marL="457200" lvl="1" indent="0">
              <a:buNone/>
            </a:pPr>
            <a:endParaRPr lang="nl-BE" dirty="0"/>
          </a:p>
        </p:txBody>
      </p:sp>
    </p:spTree>
    <p:extLst>
      <p:ext uri="{BB962C8B-B14F-4D97-AF65-F5344CB8AC3E}">
        <p14:creationId xmlns:p14="http://schemas.microsoft.com/office/powerpoint/2010/main" val="4604576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34852" y="581267"/>
            <a:ext cx="9144000" cy="756642"/>
          </a:xfrm>
        </p:spPr>
        <p:txBody>
          <a:bodyPr/>
          <a:lstStyle/>
          <a:p>
            <a:pPr algn="l"/>
            <a:r>
              <a:rPr lang="en-US" sz="4800" dirty="0" smtClean="0">
                <a:solidFill>
                  <a:schemeClr val="bg1"/>
                </a:solidFill>
                <a:latin typeface="Museo Sans 100" panose="02000000000000000000" pitchFamily="50" charset="0"/>
              </a:rPr>
              <a:t>WELKOM!</a:t>
            </a:r>
            <a:endParaRPr lang="en-US" sz="4800" dirty="0" smtClean="0">
              <a:solidFill>
                <a:schemeClr val="bg1"/>
              </a:solidFill>
              <a:latin typeface="Museo Sans 100" panose="02000000000000000000" pitchFamily="50" charset="0"/>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852" y="1337909"/>
            <a:ext cx="9978625" cy="5520091"/>
          </a:xfrm>
          <a:prstGeom prst="rect">
            <a:avLst/>
          </a:prstGeom>
        </p:spPr>
      </p:pic>
      <p:sp>
        <p:nvSpPr>
          <p:cNvPr id="9" name="Subtitle 2"/>
          <p:cNvSpPr txBox="1">
            <a:spLocks/>
          </p:cNvSpPr>
          <p:nvPr/>
        </p:nvSpPr>
        <p:spPr>
          <a:xfrm>
            <a:off x="7979298" y="1575729"/>
            <a:ext cx="4346917" cy="10211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smtClean="0">
                <a:latin typeface="Museo Sans 300" panose="02000000000000000000" pitchFamily="50" charset="0"/>
              </a:rPr>
              <a:t>Annabelle Van </a:t>
            </a:r>
            <a:r>
              <a:rPr lang="en-US" sz="3200" dirty="0" err="1" smtClean="0">
                <a:latin typeface="Museo Sans 300" panose="02000000000000000000" pitchFamily="50" charset="0"/>
              </a:rPr>
              <a:t>Nieuwenhuyze</a:t>
            </a:r>
            <a:endParaRPr lang="en-US" sz="3200" dirty="0" smtClean="0">
              <a:latin typeface="Museo Sans 300" panose="02000000000000000000" pitchFamily="50" charset="0"/>
            </a:endParaRPr>
          </a:p>
        </p:txBody>
      </p:sp>
    </p:spTree>
    <p:extLst>
      <p:ext uri="{BB962C8B-B14F-4D97-AF65-F5344CB8AC3E}">
        <p14:creationId xmlns:p14="http://schemas.microsoft.com/office/powerpoint/2010/main" val="315858240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Sleuteldragers: een eenvoudig verhaal….</a:t>
            </a:r>
            <a:endParaRPr lang="nl-BE" dirty="0"/>
          </a:p>
        </p:txBody>
      </p:sp>
      <p:sp>
        <p:nvSpPr>
          <p:cNvPr id="3" name="Tijdelijke aanduiding voor inhoud 2"/>
          <p:cNvSpPr>
            <a:spLocks noGrp="1"/>
          </p:cNvSpPr>
          <p:nvPr>
            <p:ph idx="1"/>
          </p:nvPr>
        </p:nvSpPr>
        <p:spPr/>
        <p:txBody>
          <a:bodyPr>
            <a:normAutofit/>
          </a:bodyPr>
          <a:lstStyle/>
          <a:p>
            <a:r>
              <a:rPr lang="nl-BE" dirty="0" smtClean="0"/>
              <a:t>Naar handzame(*) oplossingen:</a:t>
            </a:r>
          </a:p>
          <a:p>
            <a:pPr lvl="1"/>
            <a:r>
              <a:rPr lang="nl-BE" dirty="0" smtClean="0"/>
              <a:t>Handig</a:t>
            </a:r>
          </a:p>
          <a:p>
            <a:pPr lvl="1"/>
            <a:r>
              <a:rPr lang="nl-BE" dirty="0" smtClean="0"/>
              <a:t>Bruikbaar</a:t>
            </a:r>
          </a:p>
          <a:p>
            <a:pPr lvl="1"/>
            <a:r>
              <a:rPr lang="nl-BE" dirty="0" smtClean="0"/>
              <a:t>Gemakkelijk</a:t>
            </a:r>
          </a:p>
          <a:p>
            <a:pPr lvl="1"/>
            <a:r>
              <a:rPr lang="nl-BE" dirty="0" smtClean="0"/>
              <a:t>Geschikt</a:t>
            </a:r>
          </a:p>
          <a:p>
            <a:pPr lvl="1"/>
            <a:r>
              <a:rPr lang="nl-BE" dirty="0" smtClean="0"/>
              <a:t>Handelbaar</a:t>
            </a:r>
          </a:p>
          <a:p>
            <a:pPr lvl="1"/>
            <a:r>
              <a:rPr lang="nl-BE" dirty="0" smtClean="0"/>
              <a:t>Praktisch</a:t>
            </a:r>
          </a:p>
          <a:p>
            <a:pPr lvl="1"/>
            <a:r>
              <a:rPr lang="nl-BE" dirty="0" smtClean="0"/>
              <a:t>Hanteerbaar</a:t>
            </a:r>
          </a:p>
          <a:p>
            <a:pPr lvl="1"/>
            <a:r>
              <a:rPr lang="nl-BE" dirty="0" smtClean="0"/>
              <a:t>Bruikbaar </a:t>
            </a:r>
          </a:p>
          <a:p>
            <a:endParaRPr lang="nl-BE" dirty="0"/>
          </a:p>
        </p:txBody>
      </p:sp>
    </p:spTree>
    <p:extLst>
      <p:ext uri="{BB962C8B-B14F-4D97-AF65-F5344CB8AC3E}">
        <p14:creationId xmlns:p14="http://schemas.microsoft.com/office/powerpoint/2010/main" val="23644344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Sleuteldragers in de praktijk</a:t>
            </a:r>
            <a:endParaRPr lang="nl-BE" dirty="0"/>
          </a:p>
        </p:txBody>
      </p:sp>
      <p:sp>
        <p:nvSpPr>
          <p:cNvPr id="3" name="Tijdelijke aanduiding voor inhoud 2"/>
          <p:cNvSpPr>
            <a:spLocks noGrp="1"/>
          </p:cNvSpPr>
          <p:nvPr>
            <p:ph idx="1"/>
          </p:nvPr>
        </p:nvSpPr>
        <p:spPr/>
        <p:txBody>
          <a:bodyPr/>
          <a:lstStyle/>
          <a:p>
            <a:r>
              <a:rPr lang="nl-BE" dirty="0" smtClean="0"/>
              <a:t>15 medewerkers </a:t>
            </a:r>
            <a:r>
              <a:rPr lang="nl-BE" dirty="0" err="1" smtClean="0"/>
              <a:t>i.k.v</a:t>
            </a:r>
            <a:r>
              <a:rPr lang="nl-BE" dirty="0" smtClean="0"/>
              <a:t>. Lokale Diensteneconomie (inschakelingstraject </a:t>
            </a:r>
            <a:r>
              <a:rPr lang="nl-BE" dirty="0" err="1" smtClean="0"/>
              <a:t>doelgroepmedewerkers</a:t>
            </a:r>
            <a:r>
              <a:rPr lang="nl-BE" dirty="0" smtClean="0"/>
              <a:t>)</a:t>
            </a:r>
          </a:p>
          <a:p>
            <a:r>
              <a:rPr lang="nl-BE" dirty="0" smtClean="0"/>
              <a:t>Werkgever: Werkhaven – stad Antwerpen</a:t>
            </a:r>
          </a:p>
          <a:p>
            <a:r>
              <a:rPr lang="nl-BE" dirty="0" smtClean="0"/>
              <a:t>2015: 2854 opdrachten</a:t>
            </a:r>
          </a:p>
          <a:p>
            <a:r>
              <a:rPr lang="nl-BE" dirty="0" smtClean="0"/>
              <a:t>2016: 2848 tot op heden</a:t>
            </a:r>
          </a:p>
          <a:p>
            <a:r>
              <a:rPr lang="nl-BE" dirty="0" smtClean="0"/>
              <a:t>Inzet in een 35-tal panden – stedelijke infrastructuur</a:t>
            </a:r>
          </a:p>
          <a:p>
            <a:r>
              <a:rPr lang="nl-BE" dirty="0" smtClean="0"/>
              <a:t>Pieken tot 35 opdrachten/dag</a:t>
            </a:r>
          </a:p>
          <a:p>
            <a:r>
              <a:rPr lang="nl-BE" dirty="0" smtClean="0"/>
              <a:t>Omkadering via werkleiders</a:t>
            </a:r>
            <a:endParaRPr lang="nl-BE" dirty="0"/>
          </a:p>
        </p:txBody>
      </p:sp>
    </p:spTree>
    <p:extLst>
      <p:ext uri="{BB962C8B-B14F-4D97-AF65-F5344CB8AC3E}">
        <p14:creationId xmlns:p14="http://schemas.microsoft.com/office/powerpoint/2010/main" val="339780795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Sleuteldragers in de praktijk</a:t>
            </a:r>
            <a:endParaRPr lang="nl-BE" dirty="0"/>
          </a:p>
        </p:txBody>
      </p:sp>
      <p:sp>
        <p:nvSpPr>
          <p:cNvPr id="3" name="Tijdelijke aanduiding voor inhoud 2"/>
          <p:cNvSpPr>
            <a:spLocks noGrp="1"/>
          </p:cNvSpPr>
          <p:nvPr>
            <p:ph idx="1"/>
          </p:nvPr>
        </p:nvSpPr>
        <p:spPr/>
        <p:txBody>
          <a:bodyPr/>
          <a:lstStyle/>
          <a:p>
            <a:r>
              <a:rPr lang="nl-BE" dirty="0" smtClean="0"/>
              <a:t>Stappenplan</a:t>
            </a:r>
          </a:p>
          <a:p>
            <a:r>
              <a:rPr lang="nl-BE" dirty="0" err="1" smtClean="0"/>
              <a:t>Sleuteldragersplanning</a:t>
            </a:r>
            <a:endParaRPr lang="nl-BE" dirty="0" smtClean="0"/>
          </a:p>
          <a:p>
            <a:r>
              <a:rPr lang="nl-BE" dirty="0" smtClean="0"/>
              <a:t>Overleg Zaalzoeker – Werkhaven </a:t>
            </a:r>
          </a:p>
          <a:p>
            <a:r>
              <a:rPr lang="nl-BE" dirty="0" smtClean="0"/>
              <a:t>Werk(</a:t>
            </a:r>
            <a:r>
              <a:rPr lang="nl-BE" dirty="0" err="1" smtClean="0"/>
              <a:t>bege</a:t>
            </a:r>
            <a:r>
              <a:rPr lang="nl-BE" dirty="0" smtClean="0"/>
              <a:t>)leiders</a:t>
            </a:r>
          </a:p>
          <a:p>
            <a:r>
              <a:rPr lang="nl-BE" dirty="0" smtClean="0"/>
              <a:t>Meldnummer Werkhaven : 7/7 tot 24.00</a:t>
            </a:r>
          </a:p>
          <a:p>
            <a:r>
              <a:rPr lang="nl-BE" dirty="0" smtClean="0"/>
              <a:t>Meldingen en de opvolging ervan door Zaalzoeker:</a:t>
            </a:r>
          </a:p>
          <a:p>
            <a:pPr lvl="1"/>
            <a:r>
              <a:rPr lang="nl-BE" dirty="0" smtClean="0"/>
              <a:t>Werkhaven – Sleuteldrager – Zaalzoeker – verhuurder – AGSO - huurder</a:t>
            </a:r>
            <a:endParaRPr lang="nl-BE" dirty="0"/>
          </a:p>
        </p:txBody>
      </p:sp>
    </p:spTree>
    <p:extLst>
      <p:ext uri="{BB962C8B-B14F-4D97-AF65-F5344CB8AC3E}">
        <p14:creationId xmlns:p14="http://schemas.microsoft.com/office/powerpoint/2010/main" val="38996076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Leren (en blijven leren) uit de praktijk</a:t>
            </a:r>
            <a:endParaRPr lang="nl-BE" dirty="0"/>
          </a:p>
        </p:txBody>
      </p:sp>
      <p:sp>
        <p:nvSpPr>
          <p:cNvPr id="3" name="Tijdelijke aanduiding voor inhoud 2"/>
          <p:cNvSpPr>
            <a:spLocks noGrp="1"/>
          </p:cNvSpPr>
          <p:nvPr>
            <p:ph idx="1"/>
          </p:nvPr>
        </p:nvSpPr>
        <p:spPr/>
        <p:txBody>
          <a:bodyPr/>
          <a:lstStyle/>
          <a:p>
            <a:r>
              <a:rPr lang="nl-BE" dirty="0" smtClean="0"/>
              <a:t>Van melding tot nieuwe praktijk</a:t>
            </a:r>
          </a:p>
          <a:p>
            <a:r>
              <a:rPr lang="nl-BE" dirty="0" smtClean="0"/>
              <a:t>Communicatie!</a:t>
            </a:r>
          </a:p>
          <a:p>
            <a:r>
              <a:rPr lang="nl-BE" smtClean="0"/>
              <a:t>Proactief </a:t>
            </a:r>
            <a:r>
              <a:rPr lang="nl-BE" dirty="0" smtClean="0"/>
              <a:t>handelen: van risico - analyse naar goede afspraken</a:t>
            </a:r>
          </a:p>
          <a:p>
            <a:r>
              <a:rPr lang="nl-BE" dirty="0" smtClean="0"/>
              <a:t>Het delen van verantwoordelijkheden – een zo sterk mogelijk mede – eigenaarschap</a:t>
            </a:r>
          </a:p>
          <a:p>
            <a:r>
              <a:rPr lang="nl-BE" dirty="0" smtClean="0"/>
              <a:t>Niet exclusief maar wel zo particulier mogelijk</a:t>
            </a:r>
          </a:p>
          <a:p>
            <a:r>
              <a:rPr lang="nl-BE" dirty="0" smtClean="0"/>
              <a:t>Zoveel mogelijk technisch ondersteunende maatregelen (compartimentering, energie, toegang,…)</a:t>
            </a:r>
          </a:p>
          <a:p>
            <a:r>
              <a:rPr lang="nl-BE" dirty="0" smtClean="0"/>
              <a:t>Zo weinig mogelijk (hinderlijke) regelgeving</a:t>
            </a:r>
            <a:endParaRPr lang="nl-BE" dirty="0"/>
          </a:p>
        </p:txBody>
      </p:sp>
    </p:spTree>
    <p:extLst>
      <p:ext uri="{BB962C8B-B14F-4D97-AF65-F5344CB8AC3E}">
        <p14:creationId xmlns:p14="http://schemas.microsoft.com/office/powerpoint/2010/main" val="228913980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pic>
        <p:nvPicPr>
          <p:cNvPr id="2" name="Afbeelding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987" y="1337909"/>
            <a:ext cx="9978625" cy="5520091"/>
          </a:xfrm>
          <a:prstGeom prst="rect">
            <a:avLst/>
          </a:prstGeom>
        </p:spPr>
      </p:pic>
      <p:sp>
        <p:nvSpPr>
          <p:cNvPr id="9" name="Subtitle 2"/>
          <p:cNvSpPr txBox="1">
            <a:spLocks/>
          </p:cNvSpPr>
          <p:nvPr/>
        </p:nvSpPr>
        <p:spPr>
          <a:xfrm>
            <a:off x="6600666" y="1561662"/>
            <a:ext cx="4346917" cy="21240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3200" dirty="0" err="1" smtClean="0">
                <a:latin typeface="Museo Sans 300" panose="02000000000000000000" pitchFamily="50" charset="0"/>
              </a:rPr>
              <a:t>Googlevrouw</a:t>
            </a:r>
            <a:r>
              <a:rPr lang="en-US" sz="3200" dirty="0" smtClean="0">
                <a:latin typeface="Museo Sans 300" panose="02000000000000000000" pitchFamily="50" charset="0"/>
              </a:rPr>
              <a:t>!</a:t>
            </a:r>
            <a:endParaRPr lang="en-US" sz="2800" i="1" dirty="0" smtClean="0">
              <a:latin typeface="Museo Sans 300" panose="02000000000000000000" pitchFamily="50" charset="0"/>
            </a:endParaRPr>
          </a:p>
        </p:txBody>
      </p:sp>
      <p:sp>
        <p:nvSpPr>
          <p:cNvPr id="6" name="Subtitle 2"/>
          <p:cNvSpPr txBox="1">
            <a:spLocks/>
          </p:cNvSpPr>
          <p:nvPr/>
        </p:nvSpPr>
        <p:spPr>
          <a:xfrm>
            <a:off x="1090143" y="602074"/>
            <a:ext cx="10011714" cy="959588"/>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800" smtClean="0">
                <a:solidFill>
                  <a:schemeClr val="bg1"/>
                </a:solidFill>
                <a:latin typeface="Museo Sans 300" panose="02000000000000000000" pitchFamily="50" charset="0"/>
              </a:rPr>
              <a:t>SLIMGEDEELD.BE</a:t>
            </a:r>
            <a:r>
              <a:rPr lang="en-US" sz="4800" smtClean="0">
                <a:solidFill>
                  <a:schemeClr val="bg1"/>
                </a:solidFill>
                <a:latin typeface="Museo Sans 100" panose="02000000000000000000" pitchFamily="50" charset="0"/>
              </a:rPr>
              <a:t> WIJST U DE WEG</a:t>
            </a:r>
            <a:endParaRPr lang="en-US" sz="4800" dirty="0" smtClean="0">
              <a:solidFill>
                <a:schemeClr val="bg1"/>
              </a:solidFill>
              <a:latin typeface="Museo Sans 100" panose="02000000000000000000" pitchFamily="50" charset="0"/>
            </a:endParaRPr>
          </a:p>
        </p:txBody>
      </p:sp>
    </p:spTree>
    <p:extLst>
      <p:ext uri="{BB962C8B-B14F-4D97-AF65-F5344CB8AC3E}">
        <p14:creationId xmlns:p14="http://schemas.microsoft.com/office/powerpoint/2010/main" val="21860621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5024" y="572998"/>
            <a:ext cx="10011714" cy="959588"/>
          </a:xfrm>
        </p:spPr>
        <p:txBody>
          <a:bodyPr>
            <a:normAutofit/>
          </a:bodyPr>
          <a:lstStyle/>
          <a:p>
            <a:pPr algn="l"/>
            <a:r>
              <a:rPr lang="en-US" sz="4800" dirty="0" smtClean="0">
                <a:solidFill>
                  <a:schemeClr val="bg1"/>
                </a:solidFill>
                <a:latin typeface="Museo Sans 100" panose="02000000000000000000" pitchFamily="50" charset="0"/>
              </a:rPr>
              <a:t>EN NU KOFFIE EN TAART</a:t>
            </a:r>
            <a:endParaRPr lang="en-US" sz="4800" dirty="0" smtClean="0">
              <a:solidFill>
                <a:schemeClr val="bg1"/>
              </a:solidFill>
              <a:latin typeface="Museo Sans 100" panose="02000000000000000000" pitchFamily="50" charset="0"/>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1100" y="5407122"/>
            <a:ext cx="2375362" cy="930961"/>
          </a:xfrm>
          <a:prstGeom prst="rect">
            <a:avLst/>
          </a:prstGeom>
        </p:spPr>
      </p:pic>
      <p:pic>
        <p:nvPicPr>
          <p:cNvPr id="10242" name="Picture 2" descr="https://s-media-cache-ak0.pinimg.com/originals/49/cc/5d/49cc5dd615a75f667fbb88dfa26604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024" y="1578310"/>
            <a:ext cx="6870867" cy="4294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1842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5024" y="572998"/>
            <a:ext cx="10011714" cy="1283098"/>
          </a:xfrm>
        </p:spPr>
        <p:txBody>
          <a:bodyPr>
            <a:normAutofit fontScale="92500" lnSpcReduction="20000"/>
          </a:bodyPr>
          <a:lstStyle/>
          <a:p>
            <a:pPr algn="l"/>
            <a:r>
              <a:rPr lang="en-US" sz="4800" dirty="0" smtClean="0">
                <a:solidFill>
                  <a:schemeClr val="bg1"/>
                </a:solidFill>
                <a:latin typeface="Museo Sans 100" panose="02000000000000000000" pitchFamily="50" charset="0"/>
              </a:rPr>
              <a:t>EXPERTEN OP DE SOFA:</a:t>
            </a:r>
          </a:p>
          <a:p>
            <a:pPr algn="l"/>
            <a:r>
              <a:rPr lang="en-US" sz="4800" dirty="0">
                <a:solidFill>
                  <a:schemeClr val="bg1"/>
                </a:solidFill>
                <a:latin typeface="Museo Sans 300" panose="02000000000000000000" pitchFamily="50" charset="0"/>
              </a:rPr>
              <a:t>	</a:t>
            </a:r>
            <a:r>
              <a:rPr lang="en-US" sz="4800" dirty="0" smtClean="0">
                <a:solidFill>
                  <a:schemeClr val="bg1"/>
                </a:solidFill>
                <a:latin typeface="Museo Sans 300" panose="02000000000000000000" pitchFamily="50" charset="0"/>
              </a:rPr>
              <a:t>			WAT MOET BETER?</a:t>
            </a:r>
            <a:endParaRPr lang="en-US" sz="4800" dirty="0" smtClean="0">
              <a:solidFill>
                <a:schemeClr val="bg1"/>
              </a:solidFill>
              <a:latin typeface="Museo Sans 100" panose="02000000000000000000" pitchFamily="50" charset="0"/>
            </a:endParaRPr>
          </a:p>
        </p:txBody>
      </p:sp>
      <p:sp>
        <p:nvSpPr>
          <p:cNvPr id="9" name="Subtitle 2"/>
          <p:cNvSpPr txBox="1">
            <a:spLocks/>
          </p:cNvSpPr>
          <p:nvPr/>
        </p:nvSpPr>
        <p:spPr>
          <a:xfrm>
            <a:off x="618699" y="2363744"/>
            <a:ext cx="11573301" cy="40837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smtClean="0">
                <a:solidFill>
                  <a:schemeClr val="bg1"/>
                </a:solidFill>
                <a:latin typeface="Museo Sans 300" panose="02000000000000000000" pitchFamily="50" charset="0"/>
              </a:rPr>
              <a:t>met:</a:t>
            </a: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Anne </a:t>
            </a:r>
            <a:r>
              <a:rPr lang="en-US" sz="2800" dirty="0" err="1" smtClean="0">
                <a:solidFill>
                  <a:schemeClr val="bg1"/>
                </a:solidFill>
                <a:latin typeface="Museo Sans 300" panose="02000000000000000000" pitchFamily="50" charset="0"/>
              </a:rPr>
              <a:t>Malliet</a:t>
            </a:r>
            <a:r>
              <a:rPr lang="en-US" sz="2800" dirty="0" smtClean="0">
                <a:solidFill>
                  <a:schemeClr val="bg1"/>
                </a:solidFill>
                <a:latin typeface="Museo Sans 300" panose="02000000000000000000" pitchFamily="50" charset="0"/>
              </a:rPr>
              <a:t> – Team </a:t>
            </a:r>
            <a:r>
              <a:rPr lang="en-US" sz="2800" dirty="0" err="1" smtClean="0">
                <a:solidFill>
                  <a:schemeClr val="bg1"/>
                </a:solidFill>
                <a:latin typeface="Museo Sans 300" panose="02000000000000000000" pitchFamily="50" charset="0"/>
              </a:rPr>
              <a:t>Vlaamse</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Bouwmeester</a:t>
            </a:r>
            <a:endParaRPr lang="en-US" sz="2800" dirty="0" smtClean="0">
              <a:solidFill>
                <a:schemeClr val="bg1"/>
              </a:solidFill>
              <a:latin typeface="Museo Sans 300" panose="02000000000000000000" pitchFamily="50" charset="0"/>
            </a:endParaRP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Linda </a:t>
            </a:r>
            <a:r>
              <a:rPr lang="en-US" sz="2800" dirty="0" err="1" smtClean="0">
                <a:solidFill>
                  <a:schemeClr val="bg1"/>
                </a:solidFill>
                <a:latin typeface="Museo Sans 300" panose="02000000000000000000" pitchFamily="50" charset="0"/>
              </a:rPr>
              <a:t>Boudry</a:t>
            </a:r>
            <a:r>
              <a:rPr lang="en-US" sz="2800" dirty="0" smtClean="0">
                <a:solidFill>
                  <a:schemeClr val="bg1"/>
                </a:solidFill>
                <a:latin typeface="Museo Sans 300" panose="02000000000000000000" pitchFamily="50" charset="0"/>
              </a:rPr>
              <a:t> – </a:t>
            </a:r>
            <a:r>
              <a:rPr lang="en-US" sz="2800" dirty="0" err="1" smtClean="0">
                <a:solidFill>
                  <a:schemeClr val="bg1"/>
                </a:solidFill>
                <a:latin typeface="Museo Sans 300" panose="02000000000000000000" pitchFamily="50" charset="0"/>
              </a:rPr>
              <a:t>Kenniscentrum</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Vlaamse</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Steden</a:t>
            </a:r>
            <a:endParaRPr lang="en-US" sz="2800" dirty="0" smtClean="0">
              <a:solidFill>
                <a:schemeClr val="bg1"/>
              </a:solidFill>
              <a:latin typeface="Museo Sans 300" panose="02000000000000000000" pitchFamily="50" charset="0"/>
            </a:endParaRP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Pedro De </a:t>
            </a:r>
            <a:r>
              <a:rPr lang="en-US" sz="2800" dirty="0" err="1" smtClean="0">
                <a:solidFill>
                  <a:schemeClr val="bg1"/>
                </a:solidFill>
                <a:latin typeface="Museo Sans 300" panose="02000000000000000000" pitchFamily="50" charset="0"/>
              </a:rPr>
              <a:t>Bruyckere</a:t>
            </a:r>
            <a:r>
              <a:rPr lang="en-US" sz="2800" dirty="0" smtClean="0">
                <a:solidFill>
                  <a:schemeClr val="bg1"/>
                </a:solidFill>
                <a:latin typeface="Museo Sans 300" panose="02000000000000000000" pitchFamily="50" charset="0"/>
              </a:rPr>
              <a:t> – </a:t>
            </a:r>
            <a:r>
              <a:rPr lang="en-US" sz="2800" dirty="0" err="1" smtClean="0">
                <a:solidFill>
                  <a:schemeClr val="bg1"/>
                </a:solidFill>
                <a:latin typeface="Museo Sans 300" panose="02000000000000000000" pitchFamily="50" charset="0"/>
              </a:rPr>
              <a:t>Pedagoog</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en</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onderzoeker</a:t>
            </a:r>
            <a:endParaRPr lang="en-US" sz="2800" dirty="0" smtClean="0">
              <a:solidFill>
                <a:schemeClr val="bg1"/>
              </a:solidFill>
              <a:latin typeface="Museo Sans 300" panose="02000000000000000000" pitchFamily="50" charset="0"/>
            </a:endParaRP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Veerle </a:t>
            </a:r>
            <a:r>
              <a:rPr lang="en-US" sz="2800" dirty="0" err="1" smtClean="0">
                <a:solidFill>
                  <a:schemeClr val="bg1"/>
                </a:solidFill>
                <a:latin typeface="Museo Sans 300" panose="02000000000000000000" pitchFamily="50" charset="0"/>
              </a:rPr>
              <a:t>Follens</a:t>
            </a:r>
            <a:r>
              <a:rPr lang="en-US" sz="2800" dirty="0" smtClean="0">
                <a:solidFill>
                  <a:schemeClr val="bg1"/>
                </a:solidFill>
                <a:latin typeface="Museo Sans 300" panose="02000000000000000000" pitchFamily="50" charset="0"/>
              </a:rPr>
              <a:t> – Auteur “</a:t>
            </a:r>
            <a:r>
              <a:rPr lang="en-US" sz="2800" dirty="0" err="1" smtClean="0">
                <a:solidFill>
                  <a:schemeClr val="bg1"/>
                </a:solidFill>
                <a:latin typeface="Museo Sans 300" panose="02000000000000000000" pitchFamily="50" charset="0"/>
              </a:rPr>
              <a:t>Maatschappelijk</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Verantwoord</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Vastgoed</a:t>
            </a:r>
            <a:r>
              <a:rPr lang="en-US" sz="2800" dirty="0" smtClean="0">
                <a:solidFill>
                  <a:schemeClr val="bg1"/>
                </a:solidFill>
                <a:latin typeface="Museo Sans 300" panose="02000000000000000000" pitchFamily="50" charset="0"/>
              </a:rPr>
              <a:t>”</a:t>
            </a: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1100" y="5407122"/>
            <a:ext cx="2375362" cy="930961"/>
          </a:xfrm>
          <a:prstGeom prst="rect">
            <a:avLst/>
          </a:prstGeom>
        </p:spPr>
      </p:pic>
    </p:spTree>
    <p:extLst>
      <p:ext uri="{BB962C8B-B14F-4D97-AF65-F5344CB8AC3E}">
        <p14:creationId xmlns:p14="http://schemas.microsoft.com/office/powerpoint/2010/main" val="34196377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pPr eaLnBrk="1" hangingPunct="1"/>
            <a:r>
              <a:rPr lang="nl-BE" altLang="nl-BE" sz="2800">
                <a:latin typeface="Arial" panose="020B0604020202020204" pitchFamily="34" charset="0"/>
              </a:rPr>
              <a:t>Koninklijk Atheneum in Deurne</a:t>
            </a:r>
            <a:endParaRPr lang="nl-NL" altLang="nl-BE" sz="3500"/>
          </a:p>
        </p:txBody>
      </p:sp>
      <p:sp>
        <p:nvSpPr>
          <p:cNvPr id="3075" name="Rectangle 7"/>
          <p:cNvSpPr>
            <a:spLocks noGrp="1" noChangeArrowheads="1"/>
          </p:cNvSpPr>
          <p:nvPr>
            <p:ph type="body" sz="half" idx="3"/>
          </p:nvPr>
        </p:nvSpPr>
        <p:spPr>
          <a:xfrm>
            <a:off x="6172200" y="1600201"/>
            <a:ext cx="4038600" cy="1973263"/>
          </a:xfrm>
        </p:spPr>
        <p:txBody>
          <a:bodyPr/>
          <a:lstStyle/>
          <a:p>
            <a:pPr eaLnBrk="1" hangingPunct="1"/>
            <a:r>
              <a:rPr lang="nl-BE" altLang="nl-BE" sz="1200"/>
              <a:t>school als sport- en cultuurcentrum voor de wijk</a:t>
            </a:r>
          </a:p>
          <a:p>
            <a:pPr eaLnBrk="1" hangingPunct="1"/>
            <a:r>
              <a:rPr lang="nl-BE" altLang="nl-BE" sz="1200"/>
              <a:t>badhuis, turnzalen en feestzaal voor naschools gebruik geconcipieerd</a:t>
            </a:r>
            <a:endParaRPr lang="nl-BE" altLang="nl-BE" sz="1400"/>
          </a:p>
          <a:p>
            <a:pPr eaLnBrk="1" hangingPunct="1">
              <a:buFont typeface="Wingdings" panose="05000000000000000000" pitchFamily="2" charset="2"/>
              <a:buNone/>
            </a:pPr>
            <a:endParaRPr lang="nl-BE" altLang="nl-BE" sz="1400"/>
          </a:p>
          <a:p>
            <a:pPr eaLnBrk="1" hangingPunct="1">
              <a:buFont typeface="Wingdings" panose="05000000000000000000" pitchFamily="2" charset="2"/>
              <a:buNone/>
            </a:pPr>
            <a:r>
              <a:rPr lang="nl-BE" altLang="nl-BE" sz="1200"/>
              <a:t>Ontwerp: Eduard Van Steenbergen (1936-1940)</a:t>
            </a:r>
          </a:p>
          <a:p>
            <a:pPr eaLnBrk="1" hangingPunct="1">
              <a:buFont typeface="Wingdings" panose="05000000000000000000" pitchFamily="2" charset="2"/>
              <a:buNone/>
            </a:pPr>
            <a:r>
              <a:rPr lang="nl-BE" altLang="nl-BE" sz="1200"/>
              <a:t>Opdrachtgever: Gemeente Deurne, nu Gemeenschapsonderwijs</a:t>
            </a:r>
            <a:endParaRPr lang="nl-NL" altLang="nl-BE" sz="1200"/>
          </a:p>
        </p:txBody>
      </p:sp>
      <p:pic>
        <p:nvPicPr>
          <p:cNvPr id="3076" name="Picture 8" descr="deurne1"/>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r="1680"/>
          <a:stretch>
            <a:fillRect/>
          </a:stretch>
        </p:blipFill>
        <p:spPr>
          <a:xfrm>
            <a:off x="2208214" y="1447801"/>
            <a:ext cx="3049587" cy="2227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7" name="Picture 9" descr="deurne2"/>
          <p:cNvPicPr>
            <a:picLocks noChangeAspect="1" noChangeArrowheads="1"/>
          </p:cNvPicPr>
          <p:nvPr>
            <p:ph sz="quarter" idx="2"/>
          </p:nvPr>
        </p:nvPicPr>
        <p:blipFill>
          <a:blip r:embed="rId4">
            <a:lum bright="-16000" contrast="30000"/>
            <a:extLst>
              <a:ext uri="{28A0092B-C50C-407E-A947-70E740481C1C}">
                <a14:useLocalDpi xmlns:a14="http://schemas.microsoft.com/office/drawing/2010/main" val="0"/>
              </a:ext>
            </a:extLst>
          </a:blip>
          <a:srcRect/>
          <a:stretch>
            <a:fillRect/>
          </a:stretch>
        </p:blipFill>
        <p:spPr>
          <a:xfrm>
            <a:off x="2209800" y="3792539"/>
            <a:ext cx="3048000" cy="2289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8" name="Picture 10" descr="deurne3"/>
          <p:cNvPicPr>
            <a:picLocks noChangeAspect="1" noChangeArrowheads="1"/>
          </p:cNvPicPr>
          <p:nvPr/>
        </p:nvPicPr>
        <p:blipFill>
          <a:blip r:embed="rId5">
            <a:extLst>
              <a:ext uri="{28A0092B-C50C-407E-A947-70E740481C1C}">
                <a14:useLocalDpi xmlns:a14="http://schemas.microsoft.com/office/drawing/2010/main" val="0"/>
              </a:ext>
            </a:extLst>
          </a:blip>
          <a:srcRect l="1070"/>
          <a:stretch>
            <a:fillRect/>
          </a:stretch>
        </p:blipFill>
        <p:spPr bwMode="auto">
          <a:xfrm>
            <a:off x="5381626" y="3789364"/>
            <a:ext cx="322897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932698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nl-BE" altLang="nl-BE" sz="2800">
                <a:latin typeface="Arial" panose="020B0604020202020204" pitchFamily="34" charset="0"/>
              </a:rPr>
              <a:t>Koninklijk Atheneum in Deurne</a:t>
            </a:r>
            <a:endParaRPr lang="nl-NL" altLang="nl-BE" sz="3500"/>
          </a:p>
        </p:txBody>
      </p:sp>
      <p:sp>
        <p:nvSpPr>
          <p:cNvPr id="4099" name="Rectangle 3"/>
          <p:cNvSpPr>
            <a:spLocks noGrp="1" noChangeArrowheads="1"/>
          </p:cNvSpPr>
          <p:nvPr>
            <p:ph type="body" sz="half" idx="3"/>
          </p:nvPr>
        </p:nvSpPr>
        <p:spPr>
          <a:xfrm>
            <a:off x="6172200" y="1600201"/>
            <a:ext cx="4038600" cy="1973263"/>
          </a:xfrm>
        </p:spPr>
        <p:txBody>
          <a:bodyPr/>
          <a:lstStyle/>
          <a:p>
            <a:pPr eaLnBrk="1" hangingPunct="1"/>
            <a:r>
              <a:rPr lang="nl-BE" altLang="nl-BE" sz="1200"/>
              <a:t>schoolingang gekoppeld aan directeurswoning</a:t>
            </a:r>
          </a:p>
          <a:p>
            <a:pPr eaLnBrk="1" hangingPunct="1"/>
            <a:r>
              <a:rPr lang="nl-BE" altLang="nl-BE" sz="1200"/>
              <a:t>ingang badhuis, turnzalen en feestzaal gekoppeld aan woning huisbewaarder</a:t>
            </a:r>
            <a:endParaRPr lang="nl-BE" altLang="nl-BE" sz="1400"/>
          </a:p>
          <a:p>
            <a:pPr eaLnBrk="1" hangingPunct="1">
              <a:buFont typeface="Wingdings" panose="05000000000000000000" pitchFamily="2" charset="2"/>
              <a:buNone/>
            </a:pPr>
            <a:endParaRPr lang="nl-BE" altLang="nl-BE" sz="1400"/>
          </a:p>
          <a:p>
            <a:pPr eaLnBrk="1" hangingPunct="1">
              <a:buFont typeface="Wingdings" panose="05000000000000000000" pitchFamily="2" charset="2"/>
              <a:buNone/>
            </a:pPr>
            <a:r>
              <a:rPr lang="nl-BE" altLang="nl-BE" sz="1200"/>
              <a:t>Ontwerp: Eduard Van Steenbergen (1936-1940)</a:t>
            </a:r>
          </a:p>
          <a:p>
            <a:pPr eaLnBrk="1" hangingPunct="1">
              <a:buFont typeface="Wingdings" panose="05000000000000000000" pitchFamily="2" charset="2"/>
              <a:buNone/>
            </a:pPr>
            <a:r>
              <a:rPr lang="nl-BE" altLang="nl-BE" sz="1200"/>
              <a:t>Opdrachtgever: Gemeente Deurne, nu Gemeenschapsonderwijs</a:t>
            </a:r>
            <a:endParaRPr lang="nl-NL" altLang="nl-BE" sz="1200"/>
          </a:p>
        </p:txBody>
      </p:sp>
      <p:pic>
        <p:nvPicPr>
          <p:cNvPr id="4100" name="Picture 7" descr="luchtfoto_KADeurne2002_kleur"/>
          <p:cNvPicPr>
            <a:picLocks noChangeAspect="1" noChangeArrowheads="1"/>
          </p:cNvPicPr>
          <p:nvPr/>
        </p:nvPicPr>
        <p:blipFill>
          <a:blip r:embed="rId3">
            <a:extLst>
              <a:ext uri="{28A0092B-C50C-407E-A947-70E740481C1C}">
                <a14:useLocalDpi xmlns:a14="http://schemas.microsoft.com/office/drawing/2010/main" val="0"/>
              </a:ext>
            </a:extLst>
          </a:blip>
          <a:srcRect t="11971"/>
          <a:stretch>
            <a:fillRect/>
          </a:stretch>
        </p:blipFill>
        <p:spPr bwMode="auto">
          <a:xfrm>
            <a:off x="1981200" y="3505201"/>
            <a:ext cx="292735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9" descr="DSCN4582"/>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981201" y="1219201"/>
            <a:ext cx="2919413" cy="2189163"/>
          </a:xfrm>
        </p:spPr>
      </p:pic>
      <p:pic>
        <p:nvPicPr>
          <p:cNvPr id="4102" name="Picture 11" descr="DSCN4592"/>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7086601" y="3505201"/>
            <a:ext cx="1927225" cy="2570163"/>
          </a:xfrm>
        </p:spPr>
      </p:pic>
      <p:pic>
        <p:nvPicPr>
          <p:cNvPr id="4103" name="Picture 12" descr="DSCN459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505200"/>
            <a:ext cx="19431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2123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nl-BE" altLang="nl-BE" sz="2800">
                <a:latin typeface="Arial" panose="020B0604020202020204" pitchFamily="34" charset="0"/>
              </a:rPr>
              <a:t>Schulhaus “im Birch” in Zürich, Zwitserland</a:t>
            </a:r>
            <a:endParaRPr lang="nl-NL" altLang="nl-BE" smtClean="0"/>
          </a:p>
        </p:txBody>
      </p:sp>
      <p:sp>
        <p:nvSpPr>
          <p:cNvPr id="5123" name="Rectangle 11"/>
          <p:cNvSpPr>
            <a:spLocks noGrp="1" noChangeArrowheads="1"/>
          </p:cNvSpPr>
          <p:nvPr>
            <p:ph type="body" sz="half" idx="3"/>
          </p:nvPr>
        </p:nvSpPr>
        <p:spPr>
          <a:xfrm>
            <a:off x="6096000" y="1295400"/>
            <a:ext cx="4419600" cy="1524000"/>
          </a:xfrm>
        </p:spPr>
        <p:txBody>
          <a:bodyPr/>
          <a:lstStyle/>
          <a:p>
            <a:r>
              <a:rPr lang="nl-BE" altLang="nl-BE" sz="1200"/>
              <a:t>school als sport- en cultuurcentrum voor de wijk</a:t>
            </a:r>
          </a:p>
          <a:p>
            <a:r>
              <a:rPr lang="nl-BE" altLang="nl-BE" sz="1200"/>
              <a:t>de school als instrument voor stadsontwikkeling</a:t>
            </a:r>
          </a:p>
          <a:p>
            <a:r>
              <a:rPr lang="nl-BE" altLang="nl-BE" sz="1200"/>
              <a:t>de buitenruimte van de school = het park van de buurt</a:t>
            </a:r>
          </a:p>
          <a:p>
            <a:pPr>
              <a:buFont typeface="Wingdings" panose="05000000000000000000" pitchFamily="2" charset="2"/>
              <a:buNone/>
            </a:pPr>
            <a:endParaRPr lang="nl-BE" altLang="nl-BE" sz="1200"/>
          </a:p>
          <a:p>
            <a:pPr>
              <a:buFont typeface="Wingdings" panose="05000000000000000000" pitchFamily="2" charset="2"/>
              <a:buNone/>
            </a:pPr>
            <a:r>
              <a:rPr lang="nl-BE" altLang="nl-BE" sz="1200"/>
              <a:t>Ontwerp: Peter Märkli, Zürich (2000-2004)</a:t>
            </a:r>
          </a:p>
          <a:p>
            <a:pPr>
              <a:buFont typeface="Wingdings" panose="05000000000000000000" pitchFamily="2" charset="2"/>
              <a:buNone/>
            </a:pPr>
            <a:r>
              <a:rPr lang="nl-BE" altLang="nl-BE" sz="1200"/>
              <a:t>Opdrachtgever: stadsbestuur Zürich</a:t>
            </a:r>
          </a:p>
          <a:p>
            <a:pPr>
              <a:buFont typeface="Wingdings" panose="05000000000000000000" pitchFamily="2" charset="2"/>
              <a:buNone/>
            </a:pPr>
            <a:endParaRPr lang="nl-NL" altLang="nl-BE" sz="1200"/>
          </a:p>
        </p:txBody>
      </p:sp>
      <p:pic>
        <p:nvPicPr>
          <p:cNvPr id="5124" name="Picture 13"/>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l="1929" t="3046" r="1804" b="977"/>
          <a:stretch>
            <a:fillRect/>
          </a:stretch>
        </p:blipFill>
        <p:spPr>
          <a:xfrm>
            <a:off x="1905000" y="1316038"/>
            <a:ext cx="3581400" cy="2493962"/>
          </a:xfrm>
          <a:noFill/>
        </p:spPr>
      </p:pic>
      <p:pic>
        <p:nvPicPr>
          <p:cNvPr id="5125" name="Picture 16" descr="DSCN049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b="23422"/>
          <a:stretch>
            <a:fillRect/>
          </a:stretch>
        </p:blipFill>
        <p:spPr>
          <a:xfrm>
            <a:off x="1905000" y="3963988"/>
            <a:ext cx="3581400" cy="2057400"/>
          </a:xfrm>
          <a:noFill/>
        </p:spPr>
      </p:pic>
      <p:pic>
        <p:nvPicPr>
          <p:cNvPr id="5126" name="Picture 17" descr="DSCN04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2004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2563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5024" y="572998"/>
            <a:ext cx="10011714" cy="959588"/>
          </a:xfrm>
        </p:spPr>
        <p:txBody>
          <a:bodyPr>
            <a:normAutofit fontScale="92500"/>
          </a:bodyPr>
          <a:lstStyle/>
          <a:p>
            <a:pPr algn="l"/>
            <a:r>
              <a:rPr lang="en-US" sz="4800" dirty="0" smtClean="0">
                <a:solidFill>
                  <a:schemeClr val="bg1"/>
                </a:solidFill>
                <a:latin typeface="Museo Sans 300" panose="02000000000000000000" pitchFamily="50" charset="0"/>
              </a:rPr>
              <a:t>SLIMGEDEELD.BE</a:t>
            </a:r>
            <a:r>
              <a:rPr lang="en-US" sz="4800" dirty="0" smtClean="0">
                <a:solidFill>
                  <a:schemeClr val="bg1"/>
                </a:solidFill>
                <a:latin typeface="Museo Sans 100" panose="02000000000000000000" pitchFamily="50" charset="0"/>
              </a:rPr>
              <a:t> WIJST U DE WEG</a:t>
            </a:r>
            <a:endParaRPr lang="en-US" sz="4800" dirty="0" smtClean="0">
              <a:solidFill>
                <a:schemeClr val="bg1"/>
              </a:solidFill>
              <a:latin typeface="Museo Sans 100" panose="02000000000000000000" pitchFamily="50" charset="0"/>
            </a:endParaRPr>
          </a:p>
        </p:txBody>
      </p:sp>
      <p:sp>
        <p:nvSpPr>
          <p:cNvPr id="9" name="Subtitle 2"/>
          <p:cNvSpPr txBox="1">
            <a:spLocks/>
          </p:cNvSpPr>
          <p:nvPr/>
        </p:nvSpPr>
        <p:spPr>
          <a:xfrm>
            <a:off x="755024" y="1763242"/>
            <a:ext cx="10153382" cy="40837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smtClean="0">
                <a:solidFill>
                  <a:schemeClr val="bg1"/>
                </a:solidFill>
                <a:latin typeface="Museo Sans 300" panose="02000000000000000000" pitchFamily="50" charset="0"/>
              </a:rPr>
              <a:t>met:</a:t>
            </a:r>
          </a:p>
          <a:p>
            <a:pPr marL="457200" indent="-457200" algn="l">
              <a:buFont typeface="Arial" panose="020B0604020202020204" pitchFamily="34" charset="0"/>
              <a:buChar char="•"/>
            </a:pPr>
            <a:r>
              <a:rPr lang="en-US" sz="2800" dirty="0" err="1">
                <a:solidFill>
                  <a:schemeClr val="bg1"/>
                </a:solidFill>
                <a:latin typeface="Museo Sans 300" panose="02000000000000000000" pitchFamily="50" charset="0"/>
              </a:rPr>
              <a:t>Amke</a:t>
            </a:r>
            <a:r>
              <a:rPr lang="en-US" sz="2800" dirty="0">
                <a:solidFill>
                  <a:schemeClr val="bg1"/>
                </a:solidFill>
                <a:latin typeface="Museo Sans 300" panose="02000000000000000000" pitchFamily="50" charset="0"/>
              </a:rPr>
              <a:t> </a:t>
            </a:r>
            <a:r>
              <a:rPr lang="en-US" sz="2800" dirty="0" err="1">
                <a:solidFill>
                  <a:schemeClr val="bg1"/>
                </a:solidFill>
                <a:latin typeface="Museo Sans 300" panose="02000000000000000000" pitchFamily="50" charset="0"/>
              </a:rPr>
              <a:t>Bailleul</a:t>
            </a:r>
            <a:r>
              <a:rPr lang="en-US" sz="2800" dirty="0">
                <a:solidFill>
                  <a:schemeClr val="bg1"/>
                </a:solidFill>
                <a:latin typeface="Museo Sans 300" panose="02000000000000000000" pitchFamily="50" charset="0"/>
              </a:rPr>
              <a:t> – </a:t>
            </a:r>
            <a:r>
              <a:rPr lang="en-US" sz="2800" dirty="0" err="1">
                <a:solidFill>
                  <a:schemeClr val="bg1"/>
                </a:solidFill>
                <a:latin typeface="Museo Sans 300" panose="02000000000000000000" pitchFamily="50" charset="0"/>
              </a:rPr>
              <a:t>Vlaamse</a:t>
            </a:r>
            <a:r>
              <a:rPr lang="en-US" sz="2800" dirty="0">
                <a:solidFill>
                  <a:schemeClr val="bg1"/>
                </a:solidFill>
                <a:latin typeface="Museo Sans 300" panose="02000000000000000000" pitchFamily="50" charset="0"/>
              </a:rPr>
              <a:t> </a:t>
            </a:r>
            <a:r>
              <a:rPr lang="en-US" sz="2800" dirty="0" err="1">
                <a:solidFill>
                  <a:schemeClr val="bg1"/>
                </a:solidFill>
                <a:latin typeface="Museo Sans 300" panose="02000000000000000000" pitchFamily="50" charset="0"/>
              </a:rPr>
              <a:t>Dienst</a:t>
            </a:r>
            <a:r>
              <a:rPr lang="en-US" sz="2800" dirty="0">
                <a:solidFill>
                  <a:schemeClr val="bg1"/>
                </a:solidFill>
                <a:latin typeface="Museo Sans 300" panose="02000000000000000000" pitchFamily="50" charset="0"/>
              </a:rPr>
              <a:t> </a:t>
            </a:r>
            <a:r>
              <a:rPr lang="en-US" sz="2800" dirty="0" err="1">
                <a:solidFill>
                  <a:schemeClr val="bg1"/>
                </a:solidFill>
                <a:latin typeface="Museo Sans 300" panose="02000000000000000000" pitchFamily="50" charset="0"/>
              </a:rPr>
              <a:t>Speelpleinwerking</a:t>
            </a:r>
            <a:endParaRPr lang="en-US" sz="2800" dirty="0">
              <a:solidFill>
                <a:schemeClr val="bg1"/>
              </a:solidFill>
              <a:latin typeface="Museo Sans 300" panose="02000000000000000000" pitchFamily="50" charset="0"/>
            </a:endParaRP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Pieter </a:t>
            </a:r>
            <a:r>
              <a:rPr lang="en-US" sz="2800" dirty="0" err="1" smtClean="0">
                <a:solidFill>
                  <a:schemeClr val="bg1"/>
                </a:solidFill>
                <a:latin typeface="Museo Sans 300" panose="02000000000000000000" pitchFamily="50" charset="0"/>
              </a:rPr>
              <a:t>Vielfont</a:t>
            </a:r>
            <a:r>
              <a:rPr lang="en-US" sz="2800" dirty="0" smtClean="0">
                <a:solidFill>
                  <a:schemeClr val="bg1"/>
                </a:solidFill>
                <a:latin typeface="Museo Sans 300" panose="02000000000000000000" pitchFamily="50" charset="0"/>
              </a:rPr>
              <a:t> – KTA </a:t>
            </a:r>
            <a:r>
              <a:rPr lang="en-US" sz="2800" dirty="0" err="1" smtClean="0">
                <a:solidFill>
                  <a:schemeClr val="bg1"/>
                </a:solidFill>
                <a:latin typeface="Museo Sans 300" panose="02000000000000000000" pitchFamily="50" charset="0"/>
              </a:rPr>
              <a:t>Zavelberg</a:t>
            </a:r>
            <a:endParaRPr lang="en-US" sz="2800" dirty="0" smtClean="0">
              <a:solidFill>
                <a:schemeClr val="bg1"/>
              </a:solidFill>
              <a:latin typeface="Museo Sans 300" panose="02000000000000000000" pitchFamily="50" charset="0"/>
            </a:endParaRP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Robert </a:t>
            </a:r>
            <a:r>
              <a:rPr lang="en-US" sz="2800" dirty="0" err="1" smtClean="0">
                <a:solidFill>
                  <a:schemeClr val="bg1"/>
                </a:solidFill>
                <a:latin typeface="Museo Sans 300" panose="02000000000000000000" pitchFamily="50" charset="0"/>
              </a:rPr>
              <a:t>Kaerts</a:t>
            </a:r>
            <a:r>
              <a:rPr lang="en-US" sz="2800" dirty="0" smtClean="0">
                <a:solidFill>
                  <a:schemeClr val="bg1"/>
                </a:solidFill>
                <a:latin typeface="Museo Sans 300" panose="02000000000000000000" pitchFamily="50" charset="0"/>
              </a:rPr>
              <a:t> – </a:t>
            </a:r>
            <a:r>
              <a:rPr lang="en-US" sz="2800" dirty="0" err="1" smtClean="0">
                <a:solidFill>
                  <a:schemeClr val="bg1"/>
                </a:solidFill>
                <a:latin typeface="Museo Sans 300" panose="02000000000000000000" pitchFamily="50" charset="0"/>
              </a:rPr>
              <a:t>Stad</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Antwerpen</a:t>
            </a:r>
            <a:endParaRPr lang="en-US" sz="2800" dirty="0" smtClean="0">
              <a:solidFill>
                <a:schemeClr val="bg1"/>
              </a:solidFill>
              <a:latin typeface="Museo Sans 300" panose="02000000000000000000" pitchFamily="50" charset="0"/>
            </a:endParaRPr>
          </a:p>
          <a:p>
            <a:pPr algn="l"/>
            <a:r>
              <a:rPr lang="en-US" sz="2800" dirty="0">
                <a:solidFill>
                  <a:schemeClr val="bg1"/>
                </a:solidFill>
                <a:latin typeface="Museo Sans 300" panose="02000000000000000000" pitchFamily="50" charset="0"/>
              </a:rPr>
              <a:t>	</a:t>
            </a:r>
            <a:endParaRPr lang="en-US" sz="2800" dirty="0">
              <a:solidFill>
                <a:schemeClr val="bg1"/>
              </a:solidFill>
              <a:latin typeface="Museo Sans 300" panose="02000000000000000000" pitchFamily="50" charset="0"/>
            </a:endParaRPr>
          </a:p>
          <a:p>
            <a:pPr algn="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en</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Googlevrouw</a:t>
            </a:r>
            <a:r>
              <a:rPr lang="en-US" sz="2800" dirty="0" smtClean="0">
                <a:solidFill>
                  <a:schemeClr val="bg1"/>
                </a:solidFill>
                <a:latin typeface="Museo Sans 300" panose="02000000000000000000" pitchFamily="50" charset="0"/>
              </a:rPr>
              <a:t>!</a:t>
            </a:r>
            <a:endParaRPr lang="en-US" sz="2800" dirty="0">
              <a:solidFill>
                <a:schemeClr val="bg1"/>
              </a:solidFill>
              <a:latin typeface="Museo Sans 300" panose="02000000000000000000" pitchFamily="50" charset="0"/>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1100" y="5407122"/>
            <a:ext cx="2375362" cy="930961"/>
          </a:xfrm>
          <a:prstGeom prst="rect">
            <a:avLst/>
          </a:prstGeom>
        </p:spPr>
      </p:pic>
    </p:spTree>
    <p:extLst>
      <p:ext uri="{BB962C8B-B14F-4D97-AF65-F5344CB8AC3E}">
        <p14:creationId xmlns:p14="http://schemas.microsoft.com/office/powerpoint/2010/main" val="11362716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5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25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25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250"/>
                                        <p:tgtEl>
                                          <p:spTgt spid="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250"/>
                                        <p:tgtEl>
                                          <p:spTgt spid="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250"/>
                                        <p:tgtEl>
                                          <p:spTgt spid="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50"/>
                                        <p:tgtEl>
                                          <p:spTgt spid="9">
                                            <p:txEl>
                                              <p:pRg st="2" end="2"/>
                                            </p:txEl>
                                          </p:spTgt>
                                        </p:tgtEl>
                                      </p:cBhvr>
                                    </p:animEffect>
                                    <p:set>
                                      <p:cBhvr>
                                        <p:cTn id="27" dur="1" fill="hold">
                                          <p:stCondLst>
                                            <p:cond delay="249"/>
                                          </p:stCondLst>
                                        </p:cTn>
                                        <p:tgtEl>
                                          <p:spTgt spid="9">
                                            <p:txEl>
                                              <p:pRg st="2" end="2"/>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250"/>
                                        <p:tgtEl>
                                          <p:spTgt spid="9">
                                            <p:txEl>
                                              <p:pRg st="3" end="3"/>
                                            </p:txEl>
                                          </p:spTgt>
                                        </p:tgtEl>
                                      </p:cBhvr>
                                    </p:animEffect>
                                    <p:set>
                                      <p:cBhvr>
                                        <p:cTn id="30" dur="1" fill="hold">
                                          <p:stCondLst>
                                            <p:cond delay="249"/>
                                          </p:stCondLst>
                                        </p:cTn>
                                        <p:tgtEl>
                                          <p:spTgt spid="9">
                                            <p:txEl>
                                              <p:pRg st="3" end="3"/>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250"/>
                                        <p:tgtEl>
                                          <p:spTgt spid="9">
                                            <p:txEl>
                                              <p:pRg st="4" end="4"/>
                                            </p:txEl>
                                          </p:spTgt>
                                        </p:tgtEl>
                                      </p:cBhvr>
                                    </p:animEffect>
                                    <p:set>
                                      <p:cBhvr>
                                        <p:cTn id="33" dur="1" fill="hold">
                                          <p:stCondLst>
                                            <p:cond delay="249"/>
                                          </p:stCondLst>
                                        </p:cTn>
                                        <p:tgtEl>
                                          <p:spTgt spid="9">
                                            <p:txEl>
                                              <p:pRg st="4" end="4"/>
                                            </p:txEl>
                                          </p:spTgt>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250"/>
                                        <p:tgtEl>
                                          <p:spTgt spid="9">
                                            <p:txEl>
                                              <p:pRg st="5" end="5"/>
                                            </p:txEl>
                                          </p:spTgt>
                                        </p:tgtEl>
                                      </p:cBhvr>
                                    </p:animEffect>
                                    <p:set>
                                      <p:cBhvr>
                                        <p:cTn id="36" dur="1" fill="hold">
                                          <p:stCondLst>
                                            <p:cond delay="249"/>
                                          </p:stCondLst>
                                        </p:cTn>
                                        <p:tgtEl>
                                          <p:spTgt spid="9">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1"/>
          <p:cNvSpPr>
            <a:spLocks noGrp="1" noChangeArrowheads="1"/>
          </p:cNvSpPr>
          <p:nvPr>
            <p:ph type="title"/>
          </p:nvPr>
        </p:nvSpPr>
        <p:spPr/>
        <p:txBody>
          <a:bodyPr/>
          <a:lstStyle/>
          <a:p>
            <a:r>
              <a:rPr lang="nl-BE" altLang="nl-BE" sz="2800">
                <a:latin typeface="Arial" panose="020B0604020202020204" pitchFamily="34" charset="0"/>
              </a:rPr>
              <a:t>Schulhaus “im Birch” in Zürich, Zwitserland</a:t>
            </a:r>
            <a:endParaRPr lang="nl-NL" altLang="nl-BE" sz="2800">
              <a:latin typeface="Arial" panose="020B0604020202020204" pitchFamily="34" charset="0"/>
            </a:endParaRPr>
          </a:p>
        </p:txBody>
      </p:sp>
      <p:pic>
        <p:nvPicPr>
          <p:cNvPr id="6147" name="Picture 8"/>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828800" y="2057401"/>
            <a:ext cx="5181600" cy="1222375"/>
          </a:xfrm>
          <a:noFill/>
        </p:spPr>
      </p:pic>
      <p:sp>
        <p:nvSpPr>
          <p:cNvPr id="6148" name="Rectangle 13"/>
          <p:cNvSpPr>
            <a:spLocks noGrp="1" noChangeArrowheads="1"/>
          </p:cNvSpPr>
          <p:nvPr>
            <p:ph type="body" sz="half" idx="3"/>
          </p:nvPr>
        </p:nvSpPr>
        <p:spPr>
          <a:xfrm>
            <a:off x="7032626" y="1600201"/>
            <a:ext cx="3482975" cy="1323975"/>
          </a:xfrm>
        </p:spPr>
        <p:txBody>
          <a:bodyPr/>
          <a:lstStyle/>
          <a:p>
            <a:pPr>
              <a:buFont typeface="Wingdings" panose="05000000000000000000" pitchFamily="2" charset="2"/>
              <a:buNone/>
            </a:pPr>
            <a:r>
              <a:rPr lang="nl-BE" altLang="nl-BE" sz="1200"/>
              <a:t>school als sport- en cultuurcentrum voor de wijk</a:t>
            </a:r>
          </a:p>
          <a:p>
            <a:pPr>
              <a:buFont typeface="Wingdings" panose="05000000000000000000" pitchFamily="2" charset="2"/>
              <a:buNone/>
            </a:pPr>
            <a:r>
              <a:rPr lang="nl-BE" altLang="nl-BE" sz="1200"/>
              <a:t>de school als instrument voor stadsontwikkeling</a:t>
            </a:r>
          </a:p>
          <a:p>
            <a:pPr>
              <a:buFont typeface="Wingdings" panose="05000000000000000000" pitchFamily="2" charset="2"/>
              <a:buNone/>
            </a:pPr>
            <a:r>
              <a:rPr lang="nl-BE" altLang="nl-BE" sz="1200"/>
              <a:t>de buitenruimte van de school = het park van de buurt</a:t>
            </a:r>
          </a:p>
          <a:p>
            <a:pPr>
              <a:buFont typeface="Wingdings" panose="05000000000000000000" pitchFamily="2" charset="2"/>
              <a:buNone/>
            </a:pPr>
            <a:endParaRPr lang="nl-BE" altLang="nl-BE" sz="1200"/>
          </a:p>
          <a:p>
            <a:pPr>
              <a:buFont typeface="Wingdings" panose="05000000000000000000" pitchFamily="2" charset="2"/>
              <a:buNone/>
            </a:pPr>
            <a:r>
              <a:rPr lang="nl-BE" altLang="nl-BE" sz="1200"/>
              <a:t>Ontwerp: Peter Märkli, Zürich (2000-2004)</a:t>
            </a:r>
          </a:p>
          <a:p>
            <a:pPr>
              <a:buFont typeface="Wingdings" panose="05000000000000000000" pitchFamily="2" charset="2"/>
              <a:buNone/>
            </a:pPr>
            <a:r>
              <a:rPr lang="nl-BE" altLang="nl-BE" sz="1200"/>
              <a:t>Opdrachtgever: stadsbestuur Zürich</a:t>
            </a:r>
          </a:p>
        </p:txBody>
      </p:sp>
      <p:pic>
        <p:nvPicPr>
          <p:cNvPr id="6149" name="Picture 14"/>
          <p:cNvPicPr>
            <a:picLocks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1828800" y="3429000"/>
            <a:ext cx="5181600" cy="2508250"/>
          </a:xfrm>
          <a:noFill/>
        </p:spPr>
      </p:pic>
      <p:pic>
        <p:nvPicPr>
          <p:cNvPr id="6150" name="Picture 15" descr="DSCN04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4290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1091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nl-BE" altLang="nl-BE" sz="2800">
                <a:latin typeface="Arial" panose="020B0604020202020204" pitchFamily="34" charset="0"/>
              </a:rPr>
              <a:t>Sint Ursula in Laken</a:t>
            </a:r>
            <a:endParaRPr lang="nl-NL" altLang="nl-BE" sz="2800">
              <a:latin typeface="Arial" panose="020B0604020202020204" pitchFamily="34" charset="0"/>
            </a:endParaRPr>
          </a:p>
        </p:txBody>
      </p:sp>
      <p:sp>
        <p:nvSpPr>
          <p:cNvPr id="7171" name="Rectangle 3"/>
          <p:cNvSpPr>
            <a:spLocks noGrp="1" noChangeArrowheads="1"/>
          </p:cNvSpPr>
          <p:nvPr>
            <p:ph type="body" sz="half" idx="3"/>
          </p:nvPr>
        </p:nvSpPr>
        <p:spPr>
          <a:xfrm>
            <a:off x="6186488" y="995364"/>
            <a:ext cx="4038600" cy="1411287"/>
          </a:xfrm>
        </p:spPr>
        <p:txBody>
          <a:bodyPr/>
          <a:lstStyle/>
          <a:p>
            <a:pPr>
              <a:buFont typeface="Wingdings" pitchFamily="84" charset="2"/>
              <a:buChar char="n"/>
              <a:defRPr/>
            </a:pPr>
            <a:r>
              <a:rPr lang="nl-BE" altLang="nl-BE" sz="1200" dirty="0"/>
              <a:t>school als wijkcentrum </a:t>
            </a:r>
          </a:p>
          <a:p>
            <a:pPr>
              <a:buFont typeface="Wingdings" pitchFamily="84" charset="2"/>
              <a:buChar char="n"/>
              <a:defRPr/>
            </a:pPr>
            <a:r>
              <a:rPr lang="nl-BE" altLang="nl-BE" sz="1200" dirty="0"/>
              <a:t>problematiek van  naschools bruikbare ruimten in stedelijke densiteit</a:t>
            </a:r>
          </a:p>
          <a:p>
            <a:pPr>
              <a:buFont typeface="Wingdings" pitchFamily="84" charset="2"/>
              <a:buChar char="n"/>
              <a:defRPr/>
            </a:pPr>
            <a:r>
              <a:rPr lang="nl-BE" altLang="nl-BE" sz="1200" dirty="0"/>
              <a:t>technieken en toegankelijkheid afstemmen</a:t>
            </a:r>
          </a:p>
          <a:p>
            <a:pPr>
              <a:buFont typeface="Wingdings" pitchFamily="84" charset="2"/>
              <a:buChar char="n"/>
              <a:defRPr/>
            </a:pPr>
            <a:endParaRPr lang="nl-BE" altLang="nl-BE" sz="1200" dirty="0"/>
          </a:p>
          <a:p>
            <a:pPr marL="0" indent="0">
              <a:buNone/>
              <a:defRPr/>
            </a:pPr>
            <a:r>
              <a:rPr lang="nl-BE" altLang="nl-BE" sz="1000" dirty="0"/>
              <a:t>Ontwerp: Adinda Van </a:t>
            </a:r>
            <a:r>
              <a:rPr lang="nl-BE" altLang="nl-BE" sz="1000" dirty="0" err="1"/>
              <a:t>Geystelen</a:t>
            </a:r>
            <a:r>
              <a:rPr lang="nl-BE" altLang="nl-BE" sz="1000" dirty="0"/>
              <a:t> &amp; Tom Thys (2009)</a:t>
            </a:r>
          </a:p>
          <a:p>
            <a:pPr marL="0" indent="0">
              <a:buNone/>
              <a:defRPr/>
            </a:pPr>
            <a:r>
              <a:rPr lang="nl-BE" altLang="nl-BE" sz="1000" dirty="0"/>
              <a:t>Opdrachtgever: Katholiek Onderwijs Brussel Noord</a:t>
            </a:r>
          </a:p>
          <a:p>
            <a:pPr>
              <a:buFont typeface="Wingdings" pitchFamily="84" charset="2"/>
              <a:buChar char="n"/>
              <a:defRPr/>
            </a:pPr>
            <a:endParaRPr lang="nl-BE" altLang="nl-BE" sz="1000" dirty="0"/>
          </a:p>
          <a:p>
            <a:pPr>
              <a:buFont typeface="Wingdings" pitchFamily="84" charset="2"/>
              <a:buChar char="n"/>
              <a:defRPr/>
            </a:pPr>
            <a:endParaRPr lang="nl-NL" altLang="nl-BE" sz="1000" dirty="0"/>
          </a:p>
        </p:txBody>
      </p:sp>
      <p:pic>
        <p:nvPicPr>
          <p:cNvPr id="717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8581" r="16689"/>
          <a:stretch>
            <a:fillRect/>
          </a:stretch>
        </p:blipFill>
        <p:spPr bwMode="auto">
          <a:xfrm>
            <a:off x="1836738" y="1700214"/>
            <a:ext cx="3898900"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9" y="2781300"/>
            <a:ext cx="4510087"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33307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nl-BE" altLang="nl-BE" sz="2800">
                <a:latin typeface="Arial" panose="020B0604020202020204" pitchFamily="34" charset="0"/>
              </a:rPr>
              <a:t>Sint Ursula in Laken</a:t>
            </a:r>
            <a:endParaRPr lang="nl-NL" altLang="nl-BE" sz="2800">
              <a:latin typeface="Arial" panose="020B0604020202020204" pitchFamily="34" charset="0"/>
            </a:endParaRPr>
          </a:p>
        </p:txBody>
      </p:sp>
      <p:sp>
        <p:nvSpPr>
          <p:cNvPr id="8195" name="Rectangle 3"/>
          <p:cNvSpPr>
            <a:spLocks noGrp="1" noChangeArrowheads="1"/>
          </p:cNvSpPr>
          <p:nvPr>
            <p:ph type="body" sz="half" idx="3"/>
          </p:nvPr>
        </p:nvSpPr>
        <p:spPr>
          <a:xfrm>
            <a:off x="6170613" y="1052514"/>
            <a:ext cx="4038600" cy="1411287"/>
          </a:xfrm>
        </p:spPr>
        <p:txBody>
          <a:bodyPr/>
          <a:lstStyle/>
          <a:p>
            <a:pPr>
              <a:buFont typeface="Wingdings" pitchFamily="84" charset="2"/>
              <a:buChar char="n"/>
              <a:defRPr/>
            </a:pPr>
            <a:r>
              <a:rPr lang="nl-BE" altLang="nl-BE" sz="1200" dirty="0"/>
              <a:t>school als wijkcentrum </a:t>
            </a:r>
          </a:p>
          <a:p>
            <a:pPr>
              <a:buFont typeface="Wingdings" pitchFamily="84" charset="2"/>
              <a:buChar char="n"/>
              <a:defRPr/>
            </a:pPr>
            <a:r>
              <a:rPr lang="nl-BE" altLang="nl-BE" sz="1200" dirty="0"/>
              <a:t>problematiek van  naschools bruikbare ruimten in stedelijke densiteit</a:t>
            </a:r>
          </a:p>
          <a:p>
            <a:pPr>
              <a:buFont typeface="Wingdings" pitchFamily="84" charset="2"/>
              <a:buChar char="n"/>
              <a:defRPr/>
            </a:pPr>
            <a:r>
              <a:rPr lang="nl-BE" altLang="nl-BE" sz="1200" dirty="0"/>
              <a:t>technieken en toegankelijkheid afstemmen</a:t>
            </a:r>
          </a:p>
          <a:p>
            <a:pPr>
              <a:buFont typeface="Wingdings" pitchFamily="84" charset="2"/>
              <a:buChar char="n"/>
              <a:defRPr/>
            </a:pPr>
            <a:endParaRPr lang="nl-BE" altLang="nl-BE" sz="1200" dirty="0"/>
          </a:p>
          <a:p>
            <a:pPr marL="0" indent="0">
              <a:buNone/>
              <a:defRPr/>
            </a:pPr>
            <a:r>
              <a:rPr lang="nl-BE" altLang="nl-BE" sz="1200" dirty="0"/>
              <a:t>Ontwerp: Adinda Van </a:t>
            </a:r>
            <a:r>
              <a:rPr lang="nl-BE" altLang="nl-BE" sz="1200" dirty="0" err="1"/>
              <a:t>Geystelen</a:t>
            </a:r>
            <a:r>
              <a:rPr lang="nl-BE" altLang="nl-BE" sz="1200" dirty="0"/>
              <a:t> &amp; Tom Thys (2009)</a:t>
            </a:r>
          </a:p>
          <a:p>
            <a:pPr marL="0" indent="0">
              <a:buNone/>
              <a:defRPr/>
            </a:pPr>
            <a:r>
              <a:rPr lang="nl-BE" altLang="nl-BE" sz="1200" dirty="0"/>
              <a:t>Opdrachtgever: Katholiek Onderwijs Brussel Noord</a:t>
            </a:r>
          </a:p>
          <a:p>
            <a:pPr marL="0" indent="0">
              <a:buNone/>
              <a:defRPr/>
            </a:pPr>
            <a:endParaRPr lang="nl-BE" altLang="nl-BE" sz="1200" dirty="0"/>
          </a:p>
          <a:p>
            <a:pPr>
              <a:buFont typeface="Wingdings" pitchFamily="84" charset="2"/>
              <a:buChar char="n"/>
              <a:defRPr/>
            </a:pPr>
            <a:endParaRPr lang="nl-BE" altLang="nl-BE" sz="1200" dirty="0"/>
          </a:p>
          <a:p>
            <a:pPr>
              <a:buFont typeface="Wingdings" pitchFamily="84" charset="2"/>
              <a:buChar char="n"/>
              <a:defRPr/>
            </a:pPr>
            <a:endParaRPr lang="nl-BE" altLang="nl-BE" sz="1000" dirty="0"/>
          </a:p>
          <a:p>
            <a:pPr>
              <a:buFont typeface="Wingdings" pitchFamily="84" charset="2"/>
              <a:buChar char="n"/>
              <a:defRPr/>
            </a:pPr>
            <a:endParaRPr lang="nl-NL" altLang="nl-BE" sz="1000" dirty="0"/>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7113" y="2781300"/>
            <a:ext cx="4165600" cy="295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950" y="1635125"/>
            <a:ext cx="4192588"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257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5024" y="572998"/>
            <a:ext cx="10011714" cy="1283098"/>
          </a:xfrm>
        </p:spPr>
        <p:txBody>
          <a:bodyPr>
            <a:normAutofit fontScale="92500" lnSpcReduction="20000"/>
          </a:bodyPr>
          <a:lstStyle/>
          <a:p>
            <a:pPr algn="l"/>
            <a:r>
              <a:rPr lang="en-US" sz="4800" dirty="0" smtClean="0">
                <a:solidFill>
                  <a:schemeClr val="bg1"/>
                </a:solidFill>
                <a:latin typeface="Museo Sans 100" panose="02000000000000000000" pitchFamily="50" charset="0"/>
              </a:rPr>
              <a:t>EXPERTEN OP DE SOFA:</a:t>
            </a:r>
          </a:p>
          <a:p>
            <a:pPr algn="l"/>
            <a:r>
              <a:rPr lang="en-US" sz="4800" dirty="0">
                <a:solidFill>
                  <a:schemeClr val="bg1"/>
                </a:solidFill>
                <a:latin typeface="Museo Sans 300" panose="02000000000000000000" pitchFamily="50" charset="0"/>
              </a:rPr>
              <a:t>	</a:t>
            </a:r>
            <a:r>
              <a:rPr lang="en-US" sz="4800" dirty="0" smtClean="0">
                <a:solidFill>
                  <a:schemeClr val="bg1"/>
                </a:solidFill>
                <a:latin typeface="Museo Sans 300" panose="02000000000000000000" pitchFamily="50" charset="0"/>
              </a:rPr>
              <a:t>			WAT MOET BETER?</a:t>
            </a:r>
            <a:endParaRPr lang="en-US" sz="4800" dirty="0" smtClean="0">
              <a:solidFill>
                <a:schemeClr val="bg1"/>
              </a:solidFill>
              <a:latin typeface="Museo Sans 100" panose="02000000000000000000" pitchFamily="50" charset="0"/>
            </a:endParaRPr>
          </a:p>
        </p:txBody>
      </p:sp>
      <p:sp>
        <p:nvSpPr>
          <p:cNvPr id="9" name="Subtitle 2"/>
          <p:cNvSpPr txBox="1">
            <a:spLocks/>
          </p:cNvSpPr>
          <p:nvPr/>
        </p:nvSpPr>
        <p:spPr>
          <a:xfrm>
            <a:off x="618699" y="2363744"/>
            <a:ext cx="11573301" cy="40837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smtClean="0">
                <a:solidFill>
                  <a:schemeClr val="bg1"/>
                </a:solidFill>
                <a:latin typeface="Museo Sans 300" panose="02000000000000000000" pitchFamily="50" charset="0"/>
              </a:rPr>
              <a:t>met:</a:t>
            </a: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Anne </a:t>
            </a:r>
            <a:r>
              <a:rPr lang="en-US" sz="2800" dirty="0" err="1" smtClean="0">
                <a:solidFill>
                  <a:schemeClr val="bg1"/>
                </a:solidFill>
                <a:latin typeface="Museo Sans 300" panose="02000000000000000000" pitchFamily="50" charset="0"/>
              </a:rPr>
              <a:t>Malliet</a:t>
            </a:r>
            <a:r>
              <a:rPr lang="en-US" sz="2800" dirty="0" smtClean="0">
                <a:solidFill>
                  <a:schemeClr val="bg1"/>
                </a:solidFill>
                <a:latin typeface="Museo Sans 300" panose="02000000000000000000" pitchFamily="50" charset="0"/>
              </a:rPr>
              <a:t> – Team </a:t>
            </a:r>
            <a:r>
              <a:rPr lang="en-US" sz="2800" dirty="0" err="1" smtClean="0">
                <a:solidFill>
                  <a:schemeClr val="bg1"/>
                </a:solidFill>
                <a:latin typeface="Museo Sans 300" panose="02000000000000000000" pitchFamily="50" charset="0"/>
              </a:rPr>
              <a:t>Vlaamse</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Bouwmeester</a:t>
            </a:r>
            <a:endParaRPr lang="en-US" sz="2800" dirty="0" smtClean="0">
              <a:solidFill>
                <a:schemeClr val="bg1"/>
              </a:solidFill>
              <a:latin typeface="Museo Sans 300" panose="02000000000000000000" pitchFamily="50" charset="0"/>
            </a:endParaRP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Linda </a:t>
            </a:r>
            <a:r>
              <a:rPr lang="en-US" sz="2800" dirty="0" err="1" smtClean="0">
                <a:solidFill>
                  <a:schemeClr val="bg1"/>
                </a:solidFill>
                <a:latin typeface="Museo Sans 300" panose="02000000000000000000" pitchFamily="50" charset="0"/>
              </a:rPr>
              <a:t>Boudry</a:t>
            </a:r>
            <a:r>
              <a:rPr lang="en-US" sz="2800" dirty="0" smtClean="0">
                <a:solidFill>
                  <a:schemeClr val="bg1"/>
                </a:solidFill>
                <a:latin typeface="Museo Sans 300" panose="02000000000000000000" pitchFamily="50" charset="0"/>
              </a:rPr>
              <a:t> – </a:t>
            </a:r>
            <a:r>
              <a:rPr lang="en-US" sz="2800" dirty="0" err="1" smtClean="0">
                <a:solidFill>
                  <a:schemeClr val="bg1"/>
                </a:solidFill>
                <a:latin typeface="Museo Sans 300" panose="02000000000000000000" pitchFamily="50" charset="0"/>
              </a:rPr>
              <a:t>Kenniscentrum</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Vlaamse</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Steden</a:t>
            </a:r>
            <a:endParaRPr lang="en-US" sz="2800" dirty="0" smtClean="0">
              <a:solidFill>
                <a:schemeClr val="bg1"/>
              </a:solidFill>
              <a:latin typeface="Museo Sans 300" panose="02000000000000000000" pitchFamily="50" charset="0"/>
            </a:endParaRP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Pedro De </a:t>
            </a:r>
            <a:r>
              <a:rPr lang="en-US" sz="2800" dirty="0" err="1" smtClean="0">
                <a:solidFill>
                  <a:schemeClr val="bg1"/>
                </a:solidFill>
                <a:latin typeface="Museo Sans 300" panose="02000000000000000000" pitchFamily="50" charset="0"/>
              </a:rPr>
              <a:t>Bruyckere</a:t>
            </a:r>
            <a:r>
              <a:rPr lang="en-US" sz="2800" dirty="0" smtClean="0">
                <a:solidFill>
                  <a:schemeClr val="bg1"/>
                </a:solidFill>
                <a:latin typeface="Museo Sans 300" panose="02000000000000000000" pitchFamily="50" charset="0"/>
              </a:rPr>
              <a:t> – </a:t>
            </a:r>
            <a:r>
              <a:rPr lang="en-US" sz="2800" dirty="0" err="1" smtClean="0">
                <a:solidFill>
                  <a:schemeClr val="bg1"/>
                </a:solidFill>
                <a:latin typeface="Museo Sans 300" panose="02000000000000000000" pitchFamily="50" charset="0"/>
              </a:rPr>
              <a:t>Pedagoog</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en</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onderzoeker</a:t>
            </a:r>
            <a:endParaRPr lang="en-US" sz="2800" dirty="0" smtClean="0">
              <a:solidFill>
                <a:schemeClr val="bg1"/>
              </a:solidFill>
              <a:latin typeface="Museo Sans 300" panose="02000000000000000000" pitchFamily="50" charset="0"/>
            </a:endParaRP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Veerle </a:t>
            </a:r>
            <a:r>
              <a:rPr lang="en-US" sz="2800" dirty="0" err="1" smtClean="0">
                <a:solidFill>
                  <a:schemeClr val="bg1"/>
                </a:solidFill>
                <a:latin typeface="Museo Sans 300" panose="02000000000000000000" pitchFamily="50" charset="0"/>
              </a:rPr>
              <a:t>Follens</a:t>
            </a:r>
            <a:r>
              <a:rPr lang="en-US" sz="2800" dirty="0" smtClean="0">
                <a:solidFill>
                  <a:schemeClr val="bg1"/>
                </a:solidFill>
                <a:latin typeface="Museo Sans 300" panose="02000000000000000000" pitchFamily="50" charset="0"/>
              </a:rPr>
              <a:t> – Auteur “</a:t>
            </a:r>
            <a:r>
              <a:rPr lang="en-US" sz="2800" dirty="0" err="1" smtClean="0">
                <a:solidFill>
                  <a:schemeClr val="bg1"/>
                </a:solidFill>
                <a:latin typeface="Museo Sans 300" panose="02000000000000000000" pitchFamily="50" charset="0"/>
              </a:rPr>
              <a:t>Maatschappelijk</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Verantwoord</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Vastgoed</a:t>
            </a:r>
            <a:r>
              <a:rPr lang="en-US" sz="2800" dirty="0" smtClean="0">
                <a:solidFill>
                  <a:schemeClr val="bg1"/>
                </a:solidFill>
                <a:latin typeface="Museo Sans 300" panose="02000000000000000000" pitchFamily="50" charset="0"/>
              </a:rPr>
              <a:t>”</a:t>
            </a: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1100" y="5407122"/>
            <a:ext cx="2375362" cy="930961"/>
          </a:xfrm>
          <a:prstGeom prst="rect">
            <a:avLst/>
          </a:prstGeom>
        </p:spPr>
      </p:pic>
    </p:spTree>
    <p:extLst>
      <p:ext uri="{BB962C8B-B14F-4D97-AF65-F5344CB8AC3E}">
        <p14:creationId xmlns:p14="http://schemas.microsoft.com/office/powerpoint/2010/main" val="398540628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9"/>
          <p:cNvSpPr txBox="1">
            <a:spLocks/>
          </p:cNvSpPr>
          <p:nvPr/>
        </p:nvSpPr>
        <p:spPr>
          <a:xfrm>
            <a:off x="6117772" y="2013858"/>
            <a:ext cx="4550229" cy="387531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endParaRPr lang="nl-BE" sz="2000" kern="0" dirty="0">
              <a:solidFill>
                <a:srgbClr val="000000"/>
              </a:solidFill>
            </a:endParaRPr>
          </a:p>
          <a:p>
            <a:r>
              <a:rPr lang="nl-BE" sz="2000" b="1" dirty="0">
                <a:solidFill>
                  <a:srgbClr val="000000"/>
                </a:solidFill>
              </a:rPr>
              <a:t>Verenigde verenigingen</a:t>
            </a:r>
          </a:p>
          <a:p>
            <a:endParaRPr lang="nl-BE" sz="2000" b="1" dirty="0">
              <a:solidFill>
                <a:srgbClr val="000000"/>
              </a:solidFill>
            </a:endParaRPr>
          </a:p>
          <a:p>
            <a:r>
              <a:rPr lang="nl-BE" sz="1800" dirty="0">
                <a:solidFill>
                  <a:srgbClr val="000000"/>
                </a:solidFill>
              </a:rPr>
              <a:t>23/11/2016</a:t>
            </a:r>
          </a:p>
          <a:p>
            <a:endParaRPr lang="nl-BE" sz="1400" dirty="0">
              <a:solidFill>
                <a:srgbClr val="000000"/>
              </a:solidFill>
            </a:endParaRPr>
          </a:p>
          <a:p>
            <a:r>
              <a:rPr lang="nl-BE" sz="1400" dirty="0">
                <a:solidFill>
                  <a:srgbClr val="000000"/>
                </a:solidFill>
              </a:rPr>
              <a:t>Veerle Follens</a:t>
            </a:r>
          </a:p>
          <a:p>
            <a:r>
              <a:rPr lang="nl-NL" sz="1400" dirty="0" err="1">
                <a:solidFill>
                  <a:srgbClr val="000000"/>
                </a:solidFill>
              </a:rPr>
              <a:t>https</a:t>
            </a:r>
            <a:r>
              <a:rPr lang="nl-NL" sz="1400" dirty="0">
                <a:solidFill>
                  <a:srgbClr val="000000"/>
                </a:solidFill>
              </a:rPr>
              <a:t>://</a:t>
            </a:r>
            <a:r>
              <a:rPr lang="nl-NL" sz="1400" dirty="0" err="1">
                <a:solidFill>
                  <a:srgbClr val="000000"/>
                </a:solidFill>
              </a:rPr>
              <a:t>be.linkedin.com</a:t>
            </a:r>
            <a:r>
              <a:rPr lang="nl-NL" sz="1400" dirty="0">
                <a:solidFill>
                  <a:srgbClr val="000000"/>
                </a:solidFill>
              </a:rPr>
              <a:t>/in/</a:t>
            </a:r>
            <a:r>
              <a:rPr lang="nl-NL" sz="1400" dirty="0" err="1">
                <a:solidFill>
                  <a:srgbClr val="000000"/>
                </a:solidFill>
              </a:rPr>
              <a:t>veerlefollens</a:t>
            </a:r>
            <a:endParaRPr lang="nl-BE" sz="1400" dirty="0">
              <a:solidFill>
                <a:srgbClr val="000000"/>
              </a:solidFill>
            </a:endParaRPr>
          </a:p>
        </p:txBody>
      </p:sp>
      <p:sp>
        <p:nvSpPr>
          <p:cNvPr id="14" name="Gekromde PIJL-OMHOOG 13"/>
          <p:cNvSpPr/>
          <p:nvPr/>
        </p:nvSpPr>
        <p:spPr bwMode="auto">
          <a:xfrm>
            <a:off x="7497510" y="3700330"/>
            <a:ext cx="867906" cy="555477"/>
          </a:xfrm>
          <a:prstGeom prst="curvedUp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FontTx/>
              <a:buChar char="•"/>
            </a:pPr>
            <a:endParaRPr lang="nl-BE" sz="2400">
              <a:solidFill>
                <a:srgbClr val="000000"/>
              </a:solidFill>
            </a:endParaRPr>
          </a:p>
        </p:txBody>
      </p:sp>
      <p:pic>
        <p:nvPicPr>
          <p:cNvPr id="3074" name="Picture 2" descr="http://juridischeuitgaven.diekeure.be/productblob/img/202141334_01(1024x748_409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264" y="620714"/>
            <a:ext cx="4017508" cy="567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929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Afbeelding 98"/>
          <p:cNvPicPr>
            <a:picLocks noChangeAspect="1"/>
          </p:cNvPicPr>
          <p:nvPr/>
        </p:nvPicPr>
        <p:blipFill>
          <a:blip r:embed="rId3"/>
          <a:stretch>
            <a:fillRect/>
          </a:stretch>
        </p:blipFill>
        <p:spPr>
          <a:xfrm>
            <a:off x="1810964" y="1073410"/>
            <a:ext cx="8857037" cy="5579542"/>
          </a:xfrm>
          <a:prstGeom prst="rect">
            <a:avLst/>
          </a:prstGeom>
        </p:spPr>
      </p:pic>
      <p:sp>
        <p:nvSpPr>
          <p:cNvPr id="2" name="Tijdelijke aanduiding voor inhoud 1"/>
          <p:cNvSpPr>
            <a:spLocks noGrp="1"/>
          </p:cNvSpPr>
          <p:nvPr>
            <p:ph idx="1"/>
          </p:nvPr>
        </p:nvSpPr>
        <p:spPr/>
        <p:txBody>
          <a:bodyPr/>
          <a:lstStyle/>
          <a:p>
            <a:endParaRPr lang="nl-NL" dirty="0"/>
          </a:p>
        </p:txBody>
      </p:sp>
      <p:sp>
        <p:nvSpPr>
          <p:cNvPr id="6" name="Text Box 9"/>
          <p:cNvSpPr txBox="1">
            <a:spLocks noChangeArrowheads="1"/>
          </p:cNvSpPr>
          <p:nvPr/>
        </p:nvSpPr>
        <p:spPr bwMode="auto">
          <a:xfrm>
            <a:off x="2113553" y="296640"/>
            <a:ext cx="7979869" cy="815608"/>
          </a:xfrm>
          <a:prstGeom prst="rect">
            <a:avLst/>
          </a:prstGeom>
          <a:solidFill>
            <a:schemeClr val="lt1">
              <a:alpha val="0"/>
            </a:schemeClr>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fontAlgn="base">
              <a:spcBef>
                <a:spcPct val="50000"/>
              </a:spcBef>
              <a:spcAft>
                <a:spcPct val="0"/>
              </a:spcAft>
              <a:defRPr/>
            </a:pPr>
            <a:endParaRPr lang="en-GB" sz="2000" b="1" dirty="0">
              <a:ln>
                <a:prstDash val="solid"/>
              </a:ln>
              <a:solidFill>
                <a:srgbClr val="000000"/>
              </a:solidFill>
            </a:endParaRPr>
          </a:p>
          <a:p>
            <a:pPr fontAlgn="base">
              <a:spcBef>
                <a:spcPct val="50000"/>
              </a:spcBef>
              <a:spcAft>
                <a:spcPct val="0"/>
              </a:spcAft>
              <a:defRPr/>
            </a:pPr>
            <a:r>
              <a:rPr lang="nl-BE" b="1" i="1" dirty="0">
                <a:ln>
                  <a:prstDash val="solid"/>
                </a:ln>
                <a:solidFill>
                  <a:srgbClr val="000000"/>
                </a:solidFill>
              </a:rPr>
              <a:t>Maatschappelijk vastgoed</a:t>
            </a:r>
            <a:endParaRPr lang="en-GB" b="1" i="1" dirty="0">
              <a:ln>
                <a:prstDash val="solid"/>
              </a:ln>
              <a:solidFill>
                <a:srgbClr val="000000"/>
              </a:solidFill>
            </a:endParaRPr>
          </a:p>
        </p:txBody>
      </p:sp>
      <p:sp>
        <p:nvSpPr>
          <p:cNvPr id="3" name="Rechthoek 2"/>
          <p:cNvSpPr/>
          <p:nvPr/>
        </p:nvSpPr>
        <p:spPr>
          <a:xfrm>
            <a:off x="8311520" y="6223850"/>
            <a:ext cx="2024913" cy="461665"/>
          </a:xfrm>
          <a:prstGeom prst="rect">
            <a:avLst/>
          </a:prstGeom>
        </p:spPr>
        <p:txBody>
          <a:bodyPr wrap="none">
            <a:spAutoFit/>
          </a:bodyPr>
          <a:lstStyle/>
          <a:p>
            <a:pPr fontAlgn="base">
              <a:spcBef>
                <a:spcPct val="50000"/>
              </a:spcBef>
              <a:spcAft>
                <a:spcPct val="0"/>
              </a:spcAft>
              <a:defRPr/>
            </a:pPr>
            <a:r>
              <a:rPr lang="nl-BE" sz="2400" b="1" i="1">
                <a:ln>
                  <a:prstDash val="solid"/>
                </a:ln>
                <a:solidFill>
                  <a:srgbClr val="000000"/>
                </a:solidFill>
              </a:rPr>
              <a:t>anno 2016</a:t>
            </a:r>
            <a:endParaRPr lang="en-GB" sz="2400" b="1" i="1" dirty="0">
              <a:ln>
                <a:prstDash val="solid"/>
              </a:ln>
              <a:solidFill>
                <a:srgbClr val="000000"/>
              </a:solidFill>
            </a:endParaRPr>
          </a:p>
        </p:txBody>
      </p:sp>
    </p:spTree>
    <p:extLst>
      <p:ext uri="{BB962C8B-B14F-4D97-AF65-F5344CB8AC3E}">
        <p14:creationId xmlns:p14="http://schemas.microsoft.com/office/powerpoint/2010/main" val="16318172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2745254" y="1610154"/>
          <a:ext cx="3039851" cy="2610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IJL-OMLAAG 7"/>
          <p:cNvSpPr/>
          <p:nvPr/>
        </p:nvSpPr>
        <p:spPr>
          <a:xfrm rot="10800000">
            <a:off x="3999819" y="1320457"/>
            <a:ext cx="161824" cy="3016585"/>
          </a:xfrm>
          <a:prstGeom prst="down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nl-BE" dirty="0">
              <a:solidFill>
                <a:srgbClr val="FFFFFF"/>
              </a:solidFill>
            </a:endParaRPr>
          </a:p>
        </p:txBody>
      </p:sp>
      <p:pic>
        <p:nvPicPr>
          <p:cNvPr id="5" name="Afbeelding 4"/>
          <p:cNvPicPr>
            <a:picLocks noChangeAspect="1"/>
          </p:cNvPicPr>
          <p:nvPr/>
        </p:nvPicPr>
        <p:blipFill rotWithShape="1">
          <a:blip r:embed="rId8">
            <a:extLst>
              <a:ext uri="{28A0092B-C50C-407E-A947-70E740481C1C}">
                <a14:useLocalDpi xmlns:a14="http://schemas.microsoft.com/office/drawing/2010/main" val="0"/>
              </a:ext>
            </a:extLst>
          </a:blip>
          <a:srcRect b="4553"/>
          <a:stretch/>
        </p:blipFill>
        <p:spPr>
          <a:xfrm>
            <a:off x="3305993" y="4337041"/>
            <a:ext cx="1387650" cy="2207450"/>
          </a:xfrm>
          <a:prstGeom prst="rect">
            <a:avLst/>
          </a:prstGeom>
        </p:spPr>
      </p:pic>
      <p:graphicFrame>
        <p:nvGraphicFramePr>
          <p:cNvPr id="7" name="Diagram 6"/>
          <p:cNvGraphicFramePr/>
          <p:nvPr>
            <p:extLst/>
          </p:nvPr>
        </p:nvGraphicFramePr>
        <p:xfrm>
          <a:off x="6366304" y="1554480"/>
          <a:ext cx="3186129" cy="268383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9" name="Afbeelding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37208" y="4501787"/>
            <a:ext cx="1801267" cy="1801267"/>
          </a:xfrm>
          <a:prstGeom prst="rect">
            <a:avLst/>
          </a:prstGeom>
        </p:spPr>
      </p:pic>
      <p:sp>
        <p:nvSpPr>
          <p:cNvPr id="11" name="Text Box 9"/>
          <p:cNvSpPr txBox="1">
            <a:spLocks noChangeArrowheads="1"/>
          </p:cNvSpPr>
          <p:nvPr/>
        </p:nvSpPr>
        <p:spPr bwMode="auto">
          <a:xfrm>
            <a:off x="2136702" y="89350"/>
            <a:ext cx="7979869" cy="369332"/>
          </a:xfrm>
          <a:prstGeom prst="rect">
            <a:avLst/>
          </a:prstGeom>
          <a:solidFill>
            <a:schemeClr val="lt1">
              <a:alpha val="0"/>
            </a:schemeClr>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fontAlgn="base">
              <a:spcBef>
                <a:spcPct val="50000"/>
              </a:spcBef>
              <a:spcAft>
                <a:spcPct val="0"/>
              </a:spcAft>
              <a:defRPr/>
            </a:pPr>
            <a:endParaRPr lang="en-GB" b="1" i="1" dirty="0">
              <a:ln>
                <a:prstDash val="solid"/>
              </a:ln>
              <a:solidFill>
                <a:srgbClr val="000000"/>
              </a:solidFill>
            </a:endParaRPr>
          </a:p>
        </p:txBody>
      </p:sp>
      <p:sp>
        <p:nvSpPr>
          <p:cNvPr id="13" name="Text Box 9"/>
          <p:cNvSpPr txBox="1">
            <a:spLocks noChangeArrowheads="1"/>
          </p:cNvSpPr>
          <p:nvPr/>
        </p:nvSpPr>
        <p:spPr bwMode="auto">
          <a:xfrm>
            <a:off x="2136702" y="404408"/>
            <a:ext cx="7979869" cy="815608"/>
          </a:xfrm>
          <a:prstGeom prst="rect">
            <a:avLst/>
          </a:prstGeom>
          <a:solidFill>
            <a:schemeClr val="lt1">
              <a:alpha val="0"/>
            </a:schemeClr>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fontAlgn="base">
              <a:spcBef>
                <a:spcPct val="50000"/>
              </a:spcBef>
              <a:spcAft>
                <a:spcPct val="0"/>
              </a:spcAft>
              <a:defRPr/>
            </a:pPr>
            <a:endParaRPr lang="en-GB" sz="2000" b="1" dirty="0">
              <a:ln>
                <a:prstDash val="solid"/>
              </a:ln>
              <a:solidFill>
                <a:srgbClr val="000000"/>
              </a:solidFill>
            </a:endParaRPr>
          </a:p>
          <a:p>
            <a:pPr fontAlgn="base">
              <a:spcBef>
                <a:spcPct val="50000"/>
              </a:spcBef>
              <a:spcAft>
                <a:spcPct val="0"/>
              </a:spcAft>
              <a:defRPr/>
            </a:pPr>
            <a:r>
              <a:rPr lang="nl-BE" b="1" i="1" dirty="0">
                <a:ln>
                  <a:prstDash val="solid"/>
                </a:ln>
                <a:solidFill>
                  <a:srgbClr val="000000"/>
                </a:solidFill>
              </a:rPr>
              <a:t>Maatschappelijk vastgoed</a:t>
            </a:r>
            <a:endParaRPr lang="en-GB" b="1" i="1" dirty="0">
              <a:ln>
                <a:prstDash val="solid"/>
              </a:ln>
              <a:solidFill>
                <a:srgbClr val="000000"/>
              </a:solidFill>
            </a:endParaRPr>
          </a:p>
        </p:txBody>
      </p:sp>
      <p:sp>
        <p:nvSpPr>
          <p:cNvPr id="12" name="PIJL-OMLAAG 7"/>
          <p:cNvSpPr/>
          <p:nvPr/>
        </p:nvSpPr>
        <p:spPr>
          <a:xfrm rot="10800000">
            <a:off x="7653702" y="1320457"/>
            <a:ext cx="161824" cy="3016585"/>
          </a:xfrm>
          <a:prstGeom prst="down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nl-BE" dirty="0">
              <a:solidFill>
                <a:srgbClr val="FFFFFF"/>
              </a:solidFill>
            </a:endParaRPr>
          </a:p>
        </p:txBody>
      </p:sp>
    </p:spTree>
    <p:extLst>
      <p:ext uri="{BB962C8B-B14F-4D97-AF65-F5344CB8AC3E}">
        <p14:creationId xmlns:p14="http://schemas.microsoft.com/office/powerpoint/2010/main" val="168761797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2745254" y="1610154"/>
          <a:ext cx="3039851" cy="2610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IJL-OMLAAG 7"/>
          <p:cNvSpPr/>
          <p:nvPr/>
        </p:nvSpPr>
        <p:spPr>
          <a:xfrm rot="10800000">
            <a:off x="3999819" y="1320457"/>
            <a:ext cx="161824" cy="3016585"/>
          </a:xfrm>
          <a:prstGeom prst="down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nl-BE" dirty="0">
              <a:solidFill>
                <a:srgbClr val="FFFFFF"/>
              </a:solidFill>
            </a:endParaRPr>
          </a:p>
        </p:txBody>
      </p:sp>
      <p:graphicFrame>
        <p:nvGraphicFramePr>
          <p:cNvPr id="7" name="Diagram 6"/>
          <p:cNvGraphicFramePr/>
          <p:nvPr>
            <p:extLst/>
          </p:nvPr>
        </p:nvGraphicFramePr>
        <p:xfrm>
          <a:off x="6366304" y="1554480"/>
          <a:ext cx="3186129" cy="26838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 Box 9"/>
          <p:cNvSpPr txBox="1">
            <a:spLocks noChangeArrowheads="1"/>
          </p:cNvSpPr>
          <p:nvPr/>
        </p:nvSpPr>
        <p:spPr bwMode="auto">
          <a:xfrm>
            <a:off x="2136702" y="89350"/>
            <a:ext cx="7979869" cy="369332"/>
          </a:xfrm>
          <a:prstGeom prst="rect">
            <a:avLst/>
          </a:prstGeom>
          <a:solidFill>
            <a:schemeClr val="lt1">
              <a:alpha val="0"/>
            </a:schemeClr>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fontAlgn="base">
              <a:spcBef>
                <a:spcPct val="50000"/>
              </a:spcBef>
              <a:spcAft>
                <a:spcPct val="0"/>
              </a:spcAft>
              <a:defRPr/>
            </a:pPr>
            <a:endParaRPr lang="en-GB" b="1" i="1" dirty="0">
              <a:ln>
                <a:prstDash val="solid"/>
              </a:ln>
              <a:solidFill>
                <a:srgbClr val="000000"/>
              </a:solidFill>
            </a:endParaRPr>
          </a:p>
        </p:txBody>
      </p:sp>
      <p:sp>
        <p:nvSpPr>
          <p:cNvPr id="13" name="Text Box 9"/>
          <p:cNvSpPr txBox="1">
            <a:spLocks noChangeArrowheads="1"/>
          </p:cNvSpPr>
          <p:nvPr/>
        </p:nvSpPr>
        <p:spPr bwMode="auto">
          <a:xfrm>
            <a:off x="2136702" y="404408"/>
            <a:ext cx="7979869" cy="815608"/>
          </a:xfrm>
          <a:prstGeom prst="rect">
            <a:avLst/>
          </a:prstGeom>
          <a:solidFill>
            <a:schemeClr val="lt1">
              <a:alpha val="0"/>
            </a:schemeClr>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fontAlgn="base">
              <a:spcBef>
                <a:spcPct val="50000"/>
              </a:spcBef>
              <a:spcAft>
                <a:spcPct val="0"/>
              </a:spcAft>
              <a:defRPr/>
            </a:pPr>
            <a:endParaRPr lang="en-GB" sz="2000" b="1" dirty="0">
              <a:ln>
                <a:prstDash val="solid"/>
              </a:ln>
              <a:solidFill>
                <a:srgbClr val="000000"/>
              </a:solidFill>
            </a:endParaRPr>
          </a:p>
          <a:p>
            <a:pPr fontAlgn="base">
              <a:spcBef>
                <a:spcPct val="50000"/>
              </a:spcBef>
              <a:spcAft>
                <a:spcPct val="0"/>
              </a:spcAft>
              <a:defRPr/>
            </a:pPr>
            <a:r>
              <a:rPr lang="nl-BE" b="1" i="1" dirty="0">
                <a:ln>
                  <a:prstDash val="solid"/>
                </a:ln>
                <a:solidFill>
                  <a:srgbClr val="000000"/>
                </a:solidFill>
              </a:rPr>
              <a:t>Maatschappelijk VERANTWOORD vastgoed, MKBA</a:t>
            </a:r>
            <a:endParaRPr lang="en-GB" b="1" i="1" dirty="0">
              <a:ln>
                <a:prstDash val="solid"/>
              </a:ln>
              <a:solidFill>
                <a:srgbClr val="000000"/>
              </a:solidFill>
            </a:endParaRPr>
          </a:p>
        </p:txBody>
      </p:sp>
      <p:sp>
        <p:nvSpPr>
          <p:cNvPr id="10" name="PIJL-OMLAAG 7"/>
          <p:cNvSpPr/>
          <p:nvPr/>
        </p:nvSpPr>
        <p:spPr>
          <a:xfrm rot="10800000">
            <a:off x="7653702" y="1320457"/>
            <a:ext cx="161824" cy="3016585"/>
          </a:xfrm>
          <a:prstGeom prst="down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nl-BE" dirty="0">
              <a:solidFill>
                <a:srgbClr val="FFFFFF"/>
              </a:solidFill>
            </a:endParaRPr>
          </a:p>
        </p:txBody>
      </p:sp>
      <p:pic>
        <p:nvPicPr>
          <p:cNvPr id="12" name="Afbeelding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01549" y="4510536"/>
            <a:ext cx="1801267" cy="1801267"/>
          </a:xfrm>
          <a:prstGeom prst="rect">
            <a:avLst/>
          </a:prstGeom>
        </p:spPr>
      </p:pic>
      <p:pic>
        <p:nvPicPr>
          <p:cNvPr id="2" name="Afbeelding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83368" y="4799535"/>
            <a:ext cx="1382483" cy="1400754"/>
          </a:xfrm>
          <a:prstGeom prst="rect">
            <a:avLst/>
          </a:prstGeom>
        </p:spPr>
      </p:pic>
      <p:pic>
        <p:nvPicPr>
          <p:cNvPr id="3" name="Afbeelding 2"/>
          <p:cNvPicPr>
            <a:picLocks noChangeAspect="1"/>
          </p:cNvPicPr>
          <p:nvPr/>
        </p:nvPicPr>
        <p:blipFill rotWithShape="1">
          <a:blip r:embed="rId15" cstate="print">
            <a:extLst>
              <a:ext uri="{28A0092B-C50C-407E-A947-70E740481C1C}">
                <a14:useLocalDpi xmlns:a14="http://schemas.microsoft.com/office/drawing/2010/main" val="0"/>
              </a:ext>
            </a:extLst>
          </a:blip>
          <a:srcRect b="4149"/>
          <a:stretch/>
        </p:blipFill>
        <p:spPr>
          <a:xfrm>
            <a:off x="8065851" y="4748540"/>
            <a:ext cx="1505809" cy="1451749"/>
          </a:xfrm>
          <a:prstGeom prst="rect">
            <a:avLst/>
          </a:prstGeom>
        </p:spPr>
      </p:pic>
    </p:spTree>
    <p:extLst>
      <p:ext uri="{BB962C8B-B14F-4D97-AF65-F5344CB8AC3E}">
        <p14:creationId xmlns:p14="http://schemas.microsoft.com/office/powerpoint/2010/main" val="329851302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Afbeelding 108"/>
          <p:cNvPicPr>
            <a:picLocks noChangeAspect="1"/>
          </p:cNvPicPr>
          <p:nvPr/>
        </p:nvPicPr>
        <p:blipFill>
          <a:blip r:embed="rId3"/>
          <a:stretch>
            <a:fillRect/>
          </a:stretch>
        </p:blipFill>
        <p:spPr>
          <a:xfrm>
            <a:off x="1524000" y="1112248"/>
            <a:ext cx="9125284" cy="5511262"/>
          </a:xfrm>
          <a:prstGeom prst="rect">
            <a:avLst/>
          </a:prstGeom>
        </p:spPr>
      </p:pic>
      <p:sp>
        <p:nvSpPr>
          <p:cNvPr id="3" name="Text Box 9"/>
          <p:cNvSpPr txBox="1">
            <a:spLocks noChangeArrowheads="1"/>
          </p:cNvSpPr>
          <p:nvPr/>
        </p:nvSpPr>
        <p:spPr bwMode="auto">
          <a:xfrm>
            <a:off x="2113553" y="296640"/>
            <a:ext cx="8197609" cy="815608"/>
          </a:xfrm>
          <a:prstGeom prst="rect">
            <a:avLst/>
          </a:prstGeom>
          <a:solidFill>
            <a:schemeClr val="lt1">
              <a:alpha val="0"/>
            </a:schemeClr>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fontAlgn="base">
              <a:spcBef>
                <a:spcPct val="50000"/>
              </a:spcBef>
              <a:spcAft>
                <a:spcPct val="0"/>
              </a:spcAft>
              <a:defRPr/>
            </a:pPr>
            <a:endParaRPr lang="en-GB" sz="2000" b="1" dirty="0">
              <a:ln>
                <a:prstDash val="solid"/>
              </a:ln>
              <a:solidFill>
                <a:srgbClr val="000000"/>
              </a:solidFill>
            </a:endParaRPr>
          </a:p>
          <a:p>
            <a:pPr fontAlgn="base">
              <a:spcBef>
                <a:spcPct val="50000"/>
              </a:spcBef>
              <a:spcAft>
                <a:spcPct val="0"/>
              </a:spcAft>
              <a:defRPr/>
            </a:pPr>
            <a:r>
              <a:rPr lang="nl-BE" b="1" i="1" dirty="0">
                <a:ln>
                  <a:prstDash val="solid"/>
                </a:ln>
                <a:solidFill>
                  <a:srgbClr val="000000"/>
                </a:solidFill>
              </a:rPr>
              <a:t>Maatschappelijk VERANTWOORD vastgoed: mogelijk scenario</a:t>
            </a:r>
            <a:endParaRPr lang="en-GB" b="1" i="1" dirty="0">
              <a:ln>
                <a:prstDash val="solid"/>
              </a:ln>
              <a:solidFill>
                <a:srgbClr val="000000"/>
              </a:solidFill>
            </a:endParaRPr>
          </a:p>
        </p:txBody>
      </p:sp>
      <p:sp>
        <p:nvSpPr>
          <p:cNvPr id="4" name="Rechthoek 3"/>
          <p:cNvSpPr/>
          <p:nvPr/>
        </p:nvSpPr>
        <p:spPr>
          <a:xfrm>
            <a:off x="8311520" y="6223850"/>
            <a:ext cx="2024913" cy="461665"/>
          </a:xfrm>
          <a:prstGeom prst="rect">
            <a:avLst/>
          </a:prstGeom>
        </p:spPr>
        <p:txBody>
          <a:bodyPr wrap="none">
            <a:spAutoFit/>
          </a:bodyPr>
          <a:lstStyle/>
          <a:p>
            <a:pPr fontAlgn="base">
              <a:spcBef>
                <a:spcPct val="50000"/>
              </a:spcBef>
              <a:spcAft>
                <a:spcPct val="0"/>
              </a:spcAft>
              <a:defRPr/>
            </a:pPr>
            <a:r>
              <a:rPr lang="nl-BE" sz="2400" b="1" i="1" dirty="0">
                <a:ln>
                  <a:prstDash val="solid"/>
                </a:ln>
                <a:solidFill>
                  <a:srgbClr val="000000"/>
                </a:solidFill>
              </a:rPr>
              <a:t>anno 2040</a:t>
            </a:r>
            <a:endParaRPr lang="en-GB" sz="2400" b="1" i="1" dirty="0">
              <a:ln>
                <a:prstDash val="solid"/>
              </a:ln>
              <a:solidFill>
                <a:srgbClr val="000000"/>
              </a:solidFill>
            </a:endParaRPr>
          </a:p>
        </p:txBody>
      </p:sp>
    </p:spTree>
    <p:extLst>
      <p:ext uri="{BB962C8B-B14F-4D97-AF65-F5344CB8AC3E}">
        <p14:creationId xmlns:p14="http://schemas.microsoft.com/office/powerpoint/2010/main" val="42015591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1595857" y="3311913"/>
            <a:ext cx="4597277" cy="2896081"/>
          </a:xfrm>
          <a:prstGeom prst="rect">
            <a:avLst/>
          </a:prstGeom>
        </p:spPr>
      </p:pic>
      <p:pic>
        <p:nvPicPr>
          <p:cNvPr id="4" name="Afbeelding 3"/>
          <p:cNvPicPr>
            <a:picLocks noChangeAspect="1"/>
          </p:cNvPicPr>
          <p:nvPr/>
        </p:nvPicPr>
        <p:blipFill>
          <a:blip r:embed="rId4"/>
          <a:stretch>
            <a:fillRect/>
          </a:stretch>
        </p:blipFill>
        <p:spPr>
          <a:xfrm>
            <a:off x="5765098" y="465855"/>
            <a:ext cx="4902902" cy="2961133"/>
          </a:xfrm>
          <a:prstGeom prst="rect">
            <a:avLst/>
          </a:prstGeom>
        </p:spPr>
      </p:pic>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941271">
            <a:off x="6483595" y="3635425"/>
            <a:ext cx="906701" cy="906701"/>
          </a:xfrm>
          <a:prstGeom prst="rect">
            <a:avLst/>
          </a:prstGeom>
        </p:spPr>
      </p:pic>
      <p:sp>
        <p:nvSpPr>
          <p:cNvPr id="8" name="Rechthoek 7"/>
          <p:cNvSpPr/>
          <p:nvPr/>
        </p:nvSpPr>
        <p:spPr>
          <a:xfrm>
            <a:off x="9604888" y="313703"/>
            <a:ext cx="1063112" cy="461665"/>
          </a:xfrm>
          <a:prstGeom prst="rect">
            <a:avLst/>
          </a:prstGeom>
        </p:spPr>
        <p:txBody>
          <a:bodyPr wrap="none">
            <a:spAutoFit/>
          </a:bodyPr>
          <a:lstStyle/>
          <a:p>
            <a:pPr fontAlgn="base">
              <a:spcBef>
                <a:spcPct val="50000"/>
              </a:spcBef>
              <a:spcAft>
                <a:spcPct val="0"/>
              </a:spcAft>
              <a:defRPr/>
            </a:pPr>
            <a:r>
              <a:rPr lang="nl-BE" sz="2400" b="1" i="1">
                <a:ln>
                  <a:prstDash val="solid"/>
                </a:ln>
                <a:solidFill>
                  <a:srgbClr val="000000"/>
                </a:solidFill>
              </a:rPr>
              <a:t>2040</a:t>
            </a:r>
            <a:endParaRPr lang="en-GB" sz="2400" b="1" i="1" dirty="0">
              <a:ln>
                <a:prstDash val="solid"/>
              </a:ln>
              <a:solidFill>
                <a:srgbClr val="000000"/>
              </a:solidFill>
            </a:endParaRPr>
          </a:p>
        </p:txBody>
      </p:sp>
      <p:sp>
        <p:nvSpPr>
          <p:cNvPr id="9" name="Rechthoek 8"/>
          <p:cNvSpPr/>
          <p:nvPr/>
        </p:nvSpPr>
        <p:spPr>
          <a:xfrm>
            <a:off x="1613443" y="5746329"/>
            <a:ext cx="1063112" cy="461665"/>
          </a:xfrm>
          <a:prstGeom prst="rect">
            <a:avLst/>
          </a:prstGeom>
        </p:spPr>
        <p:txBody>
          <a:bodyPr wrap="none">
            <a:spAutoFit/>
          </a:bodyPr>
          <a:lstStyle/>
          <a:p>
            <a:pPr fontAlgn="base">
              <a:spcBef>
                <a:spcPct val="50000"/>
              </a:spcBef>
              <a:spcAft>
                <a:spcPct val="0"/>
              </a:spcAft>
              <a:defRPr/>
            </a:pPr>
            <a:r>
              <a:rPr lang="nl-BE" sz="2400" b="1" i="1" dirty="0">
                <a:ln>
                  <a:prstDash val="solid"/>
                </a:ln>
                <a:solidFill>
                  <a:srgbClr val="000000"/>
                </a:solidFill>
              </a:rPr>
              <a:t>2016</a:t>
            </a:r>
            <a:endParaRPr lang="en-GB" sz="2400" b="1" i="1" dirty="0">
              <a:ln>
                <a:prstDash val="solid"/>
              </a:ln>
              <a:solidFill>
                <a:srgbClr val="000000"/>
              </a:solidFill>
            </a:endParaRPr>
          </a:p>
        </p:txBody>
      </p:sp>
      <p:sp>
        <p:nvSpPr>
          <p:cNvPr id="10" name="Rechthoek 9"/>
          <p:cNvSpPr/>
          <p:nvPr/>
        </p:nvSpPr>
        <p:spPr>
          <a:xfrm>
            <a:off x="6296722" y="4407501"/>
            <a:ext cx="4572000" cy="830997"/>
          </a:xfrm>
          <a:prstGeom prst="rect">
            <a:avLst/>
          </a:prstGeom>
        </p:spPr>
        <p:txBody>
          <a:bodyPr>
            <a:spAutoFit/>
          </a:bodyPr>
          <a:lstStyle/>
          <a:p>
            <a:pPr algn="ctr" fontAlgn="base">
              <a:spcBef>
                <a:spcPct val="0"/>
              </a:spcBef>
              <a:spcAft>
                <a:spcPct val="0"/>
              </a:spcAft>
            </a:pPr>
            <a:r>
              <a:rPr lang="nl-BE" sz="1600" b="1" i="1" dirty="0">
                <a:solidFill>
                  <a:srgbClr val="000000"/>
                </a:solidFill>
              </a:rPr>
              <a:t>ISSUES</a:t>
            </a:r>
          </a:p>
          <a:p>
            <a:pPr algn="ctr" fontAlgn="base">
              <a:spcBef>
                <a:spcPct val="0"/>
              </a:spcBef>
              <a:spcAft>
                <a:spcPct val="0"/>
              </a:spcAft>
            </a:pPr>
            <a:r>
              <a:rPr lang="nl-BE" sz="1600" i="1" dirty="0">
                <a:solidFill>
                  <a:srgbClr val="000000"/>
                </a:solidFill>
              </a:rPr>
              <a:t>Kwantiteit en kwaliteit</a:t>
            </a:r>
          </a:p>
          <a:p>
            <a:pPr algn="ctr" fontAlgn="base">
              <a:spcBef>
                <a:spcPct val="0"/>
              </a:spcBef>
              <a:spcAft>
                <a:spcPct val="0"/>
              </a:spcAft>
            </a:pPr>
            <a:r>
              <a:rPr lang="nl-BE" sz="1600" i="1" dirty="0">
                <a:solidFill>
                  <a:srgbClr val="000000"/>
                </a:solidFill>
              </a:rPr>
              <a:t>Maatschappelijk effect</a:t>
            </a:r>
          </a:p>
        </p:txBody>
      </p:sp>
    </p:spTree>
    <p:extLst>
      <p:ext uri="{BB962C8B-B14F-4D97-AF65-F5344CB8AC3E}">
        <p14:creationId xmlns:p14="http://schemas.microsoft.com/office/powerpoint/2010/main" val="19595867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2286000" y="2780929"/>
            <a:ext cx="7772400" cy="1470025"/>
          </a:xfrm>
        </p:spPr>
        <p:txBody>
          <a:bodyPr/>
          <a:lstStyle/>
          <a:p>
            <a:pPr eaLnBrk="1" hangingPunct="1"/>
            <a:r>
              <a:rPr lang="nl-BE" altLang="nl-BE" dirty="0" smtClean="0"/>
              <a:t>Speelpleinwerk en schoolinfrastructuur</a:t>
            </a:r>
          </a:p>
        </p:txBody>
      </p:sp>
    </p:spTree>
    <p:extLst>
      <p:ext uri="{BB962C8B-B14F-4D97-AF65-F5344CB8AC3E}">
        <p14:creationId xmlns:p14="http://schemas.microsoft.com/office/powerpoint/2010/main" val="404252438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1355461" y="494271"/>
            <a:ext cx="9417182" cy="5804385"/>
          </a:xfrm>
          <a:prstGeom prst="rect">
            <a:avLst/>
          </a:prstGeom>
        </p:spPr>
      </p:pic>
    </p:spTree>
    <p:extLst>
      <p:ext uri="{BB962C8B-B14F-4D97-AF65-F5344CB8AC3E}">
        <p14:creationId xmlns:p14="http://schemas.microsoft.com/office/powerpoint/2010/main" val="29839290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1355461" y="494271"/>
            <a:ext cx="9417182" cy="5804385"/>
          </a:xfrm>
          <a:prstGeom prst="rect">
            <a:avLst/>
          </a:prstGeom>
        </p:spPr>
      </p:pic>
      <p:pic>
        <p:nvPicPr>
          <p:cNvPr id="11" name="Afbeelding 10"/>
          <p:cNvPicPr>
            <a:picLocks noChangeAspect="1"/>
          </p:cNvPicPr>
          <p:nvPr/>
        </p:nvPicPr>
        <p:blipFill rotWithShape="1">
          <a:blip r:embed="rId4">
            <a:extLst>
              <a:ext uri="{28A0092B-C50C-407E-A947-70E740481C1C}">
                <a14:useLocalDpi xmlns:a14="http://schemas.microsoft.com/office/drawing/2010/main" val="0"/>
              </a:ext>
            </a:extLst>
          </a:blip>
          <a:srcRect b="9833"/>
          <a:stretch/>
        </p:blipFill>
        <p:spPr>
          <a:xfrm>
            <a:off x="1634554" y="1834440"/>
            <a:ext cx="4208395" cy="1107174"/>
          </a:xfrm>
          <a:prstGeom prst="rect">
            <a:avLst/>
          </a:prstGeom>
        </p:spPr>
      </p:pic>
      <p:pic>
        <p:nvPicPr>
          <p:cNvPr id="14" name="Afbeelding 13"/>
          <p:cNvPicPr>
            <a:picLocks noChangeAspect="1"/>
          </p:cNvPicPr>
          <p:nvPr/>
        </p:nvPicPr>
        <p:blipFill rotWithShape="1">
          <a:blip r:embed="rId5">
            <a:extLst>
              <a:ext uri="{28A0092B-C50C-407E-A947-70E740481C1C}">
                <a14:useLocalDpi xmlns:a14="http://schemas.microsoft.com/office/drawing/2010/main" val="0"/>
              </a:ext>
            </a:extLst>
          </a:blip>
          <a:srcRect t="7874"/>
          <a:stretch/>
        </p:blipFill>
        <p:spPr>
          <a:xfrm>
            <a:off x="1724008" y="921294"/>
            <a:ext cx="4118941" cy="913146"/>
          </a:xfrm>
          <a:prstGeom prst="rect">
            <a:avLst/>
          </a:prstGeom>
        </p:spPr>
      </p:pic>
      <p:sp>
        <p:nvSpPr>
          <p:cNvPr id="16" name="Tekstvak 15"/>
          <p:cNvSpPr txBox="1"/>
          <p:nvPr/>
        </p:nvSpPr>
        <p:spPr>
          <a:xfrm>
            <a:off x="4107300" y="2687020"/>
            <a:ext cx="1735649" cy="470829"/>
          </a:xfrm>
          <a:prstGeom prst="rect">
            <a:avLst/>
          </a:prstGeom>
          <a:solidFill>
            <a:schemeClr val="bg1"/>
          </a:solidFill>
        </p:spPr>
        <p:txBody>
          <a:bodyPr wrap="square" rtlCol="0">
            <a:spAutoFit/>
          </a:bodyPr>
          <a:lstStyle/>
          <a:p>
            <a:pPr fontAlgn="base">
              <a:spcBef>
                <a:spcPct val="0"/>
              </a:spcBef>
              <a:spcAft>
                <a:spcPct val="0"/>
              </a:spcAft>
            </a:pPr>
            <a:endParaRPr lang="nl-NL" sz="2400">
              <a:solidFill>
                <a:srgbClr val="000000"/>
              </a:solidFill>
            </a:endParaRPr>
          </a:p>
        </p:txBody>
      </p:sp>
    </p:spTree>
    <p:extLst>
      <p:ext uri="{BB962C8B-B14F-4D97-AF65-F5344CB8AC3E}">
        <p14:creationId xmlns:p14="http://schemas.microsoft.com/office/powerpoint/2010/main" val="33877156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1355461" y="494271"/>
            <a:ext cx="9417182" cy="5804385"/>
          </a:xfrm>
          <a:prstGeom prst="rect">
            <a:avLst/>
          </a:prstGeom>
        </p:spPr>
      </p:pic>
      <p:pic>
        <p:nvPicPr>
          <p:cNvPr id="15" name="Afbeelding 14"/>
          <p:cNvPicPr>
            <a:picLocks noChangeAspect="1"/>
          </p:cNvPicPr>
          <p:nvPr/>
        </p:nvPicPr>
        <p:blipFill rotWithShape="1">
          <a:blip r:embed="rId4">
            <a:extLst>
              <a:ext uri="{28A0092B-C50C-407E-A947-70E740481C1C}">
                <a14:useLocalDpi xmlns:a14="http://schemas.microsoft.com/office/drawing/2010/main" val="0"/>
              </a:ext>
            </a:extLst>
          </a:blip>
          <a:srcRect t="73091" r="3374" b="5833"/>
          <a:stretch/>
        </p:blipFill>
        <p:spPr>
          <a:xfrm>
            <a:off x="1672382" y="3731994"/>
            <a:ext cx="4064122" cy="168675"/>
          </a:xfrm>
          <a:prstGeom prst="rect">
            <a:avLst/>
          </a:prstGeom>
        </p:spPr>
      </p:pic>
      <p:sp>
        <p:nvSpPr>
          <p:cNvPr id="18" name="Tekstvak 17"/>
          <p:cNvSpPr txBox="1"/>
          <p:nvPr/>
        </p:nvSpPr>
        <p:spPr>
          <a:xfrm>
            <a:off x="3972851" y="3254596"/>
            <a:ext cx="1910727" cy="1200329"/>
          </a:xfrm>
          <a:prstGeom prst="rect">
            <a:avLst/>
          </a:prstGeom>
          <a:solidFill>
            <a:schemeClr val="bg1"/>
          </a:solidFill>
        </p:spPr>
        <p:txBody>
          <a:bodyPr wrap="square" rtlCol="0">
            <a:spAutoFit/>
          </a:bodyPr>
          <a:lstStyle/>
          <a:p>
            <a:pPr fontAlgn="base">
              <a:spcBef>
                <a:spcPct val="0"/>
              </a:spcBef>
              <a:spcAft>
                <a:spcPct val="0"/>
              </a:spcAft>
            </a:pPr>
            <a:endParaRPr lang="nl-NL" sz="2400" dirty="0">
              <a:solidFill>
                <a:srgbClr val="000000"/>
              </a:solidFill>
            </a:endParaRPr>
          </a:p>
          <a:p>
            <a:pPr fontAlgn="base">
              <a:spcBef>
                <a:spcPct val="0"/>
              </a:spcBef>
              <a:spcAft>
                <a:spcPct val="0"/>
              </a:spcAft>
            </a:pPr>
            <a:endParaRPr lang="nl-NL" sz="2400" dirty="0">
              <a:solidFill>
                <a:srgbClr val="000000"/>
              </a:solidFill>
            </a:endParaRPr>
          </a:p>
          <a:p>
            <a:pPr fontAlgn="base">
              <a:spcBef>
                <a:spcPct val="0"/>
              </a:spcBef>
              <a:spcAft>
                <a:spcPct val="0"/>
              </a:spcAft>
            </a:pPr>
            <a:endParaRPr lang="nl-NL" sz="2400" dirty="0">
              <a:solidFill>
                <a:srgbClr val="000000"/>
              </a:solidFill>
            </a:endParaRPr>
          </a:p>
        </p:txBody>
      </p:sp>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2383" y="3900667"/>
            <a:ext cx="4211195" cy="1253470"/>
          </a:xfrm>
          <a:prstGeom prst="rect">
            <a:avLst/>
          </a:prstGeom>
        </p:spPr>
      </p:pic>
      <p:sp>
        <p:nvSpPr>
          <p:cNvPr id="20" name="Tekstvak 19"/>
          <p:cNvSpPr txBox="1"/>
          <p:nvPr/>
        </p:nvSpPr>
        <p:spPr>
          <a:xfrm>
            <a:off x="4892233" y="4683309"/>
            <a:ext cx="991344" cy="470829"/>
          </a:xfrm>
          <a:prstGeom prst="rect">
            <a:avLst/>
          </a:prstGeom>
          <a:solidFill>
            <a:schemeClr val="bg1"/>
          </a:solidFill>
        </p:spPr>
        <p:txBody>
          <a:bodyPr wrap="square" rtlCol="0">
            <a:spAutoFit/>
          </a:bodyPr>
          <a:lstStyle/>
          <a:p>
            <a:pPr fontAlgn="base">
              <a:spcBef>
                <a:spcPct val="0"/>
              </a:spcBef>
              <a:spcAft>
                <a:spcPct val="0"/>
              </a:spcAft>
            </a:pPr>
            <a:endParaRPr lang="nl-NL" sz="2400">
              <a:solidFill>
                <a:srgbClr val="000000"/>
              </a:solidFill>
            </a:endParaRPr>
          </a:p>
        </p:txBody>
      </p:sp>
      <p:sp>
        <p:nvSpPr>
          <p:cNvPr id="22" name="Tekstvak 21"/>
          <p:cNvSpPr txBox="1"/>
          <p:nvPr/>
        </p:nvSpPr>
        <p:spPr>
          <a:xfrm>
            <a:off x="4060389" y="4865582"/>
            <a:ext cx="1735649" cy="470829"/>
          </a:xfrm>
          <a:prstGeom prst="rect">
            <a:avLst/>
          </a:prstGeom>
          <a:solidFill>
            <a:schemeClr val="bg1"/>
          </a:solidFill>
        </p:spPr>
        <p:txBody>
          <a:bodyPr wrap="square" rtlCol="0">
            <a:spAutoFit/>
          </a:bodyPr>
          <a:lstStyle/>
          <a:p>
            <a:pPr fontAlgn="base">
              <a:spcBef>
                <a:spcPct val="0"/>
              </a:spcBef>
              <a:spcAft>
                <a:spcPct val="0"/>
              </a:spcAft>
            </a:pPr>
            <a:endParaRPr lang="nl-NL" sz="2400">
              <a:solidFill>
                <a:srgbClr val="000000"/>
              </a:solidFill>
            </a:endParaRPr>
          </a:p>
        </p:txBody>
      </p:sp>
    </p:spTree>
    <p:extLst>
      <p:ext uri="{BB962C8B-B14F-4D97-AF65-F5344CB8AC3E}">
        <p14:creationId xmlns:p14="http://schemas.microsoft.com/office/powerpoint/2010/main" val="957162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1355461" y="494271"/>
            <a:ext cx="9417182" cy="5804385"/>
          </a:xfrm>
          <a:prstGeom prst="rect">
            <a:avLst/>
          </a:prstGeom>
        </p:spPr>
      </p:pic>
      <p:pic>
        <p:nvPicPr>
          <p:cNvPr id="13" name="Afbeelding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028" y="4394205"/>
            <a:ext cx="4326162" cy="842871"/>
          </a:xfrm>
          <a:prstGeom prst="rect">
            <a:avLst/>
          </a:prstGeom>
        </p:spPr>
      </p:pic>
      <p:sp>
        <p:nvSpPr>
          <p:cNvPr id="19" name="Tekstvak 18"/>
          <p:cNvSpPr txBox="1"/>
          <p:nvPr/>
        </p:nvSpPr>
        <p:spPr>
          <a:xfrm>
            <a:off x="6154741" y="3312977"/>
            <a:ext cx="1863605" cy="1200329"/>
          </a:xfrm>
          <a:prstGeom prst="rect">
            <a:avLst/>
          </a:prstGeom>
          <a:solidFill>
            <a:schemeClr val="bg1"/>
          </a:solidFill>
        </p:spPr>
        <p:txBody>
          <a:bodyPr wrap="square" rtlCol="0">
            <a:spAutoFit/>
          </a:bodyPr>
          <a:lstStyle/>
          <a:p>
            <a:pPr fontAlgn="base">
              <a:spcBef>
                <a:spcPct val="0"/>
              </a:spcBef>
              <a:spcAft>
                <a:spcPct val="0"/>
              </a:spcAft>
            </a:pPr>
            <a:endParaRPr lang="nl-NL" sz="2400" dirty="0">
              <a:solidFill>
                <a:srgbClr val="000000"/>
              </a:solidFill>
            </a:endParaRPr>
          </a:p>
          <a:p>
            <a:pPr fontAlgn="base">
              <a:spcBef>
                <a:spcPct val="0"/>
              </a:spcBef>
              <a:spcAft>
                <a:spcPct val="0"/>
              </a:spcAft>
            </a:pPr>
            <a:endParaRPr lang="nl-NL" sz="2400" dirty="0">
              <a:solidFill>
                <a:srgbClr val="000000"/>
              </a:solidFill>
            </a:endParaRPr>
          </a:p>
          <a:p>
            <a:pPr fontAlgn="base">
              <a:spcBef>
                <a:spcPct val="0"/>
              </a:spcBef>
              <a:spcAft>
                <a:spcPct val="0"/>
              </a:spcAft>
            </a:pPr>
            <a:endParaRPr lang="nl-NL" sz="2400" dirty="0">
              <a:solidFill>
                <a:srgbClr val="000000"/>
              </a:solidFill>
            </a:endParaRPr>
          </a:p>
        </p:txBody>
      </p:sp>
      <p:pic>
        <p:nvPicPr>
          <p:cNvPr id="20" name="Afbeelding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4741" y="4394204"/>
            <a:ext cx="4346739" cy="622646"/>
          </a:xfrm>
          <a:prstGeom prst="rect">
            <a:avLst/>
          </a:prstGeom>
        </p:spPr>
      </p:pic>
    </p:spTree>
    <p:extLst>
      <p:ext uri="{BB962C8B-B14F-4D97-AF65-F5344CB8AC3E}">
        <p14:creationId xmlns:p14="http://schemas.microsoft.com/office/powerpoint/2010/main" val="19809912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1355461" y="494271"/>
            <a:ext cx="9417182" cy="5804385"/>
          </a:xfrm>
          <a:prstGeom prst="rect">
            <a:avLst/>
          </a:prstGeom>
        </p:spPr>
      </p:pic>
      <p:pic>
        <p:nvPicPr>
          <p:cNvPr id="10" name="Afbeelding 9"/>
          <p:cNvPicPr>
            <a:picLocks noChangeAspect="1"/>
          </p:cNvPicPr>
          <p:nvPr/>
        </p:nvPicPr>
        <p:blipFill rotWithShape="1">
          <a:blip r:embed="rId4">
            <a:extLst>
              <a:ext uri="{28A0092B-C50C-407E-A947-70E740481C1C}">
                <a14:useLocalDpi xmlns:a14="http://schemas.microsoft.com/office/drawing/2010/main" val="0"/>
              </a:ext>
            </a:extLst>
          </a:blip>
          <a:srcRect b="9079"/>
          <a:stretch/>
        </p:blipFill>
        <p:spPr>
          <a:xfrm>
            <a:off x="6154740" y="1834441"/>
            <a:ext cx="3852868" cy="1151828"/>
          </a:xfrm>
          <a:prstGeom prst="rect">
            <a:avLst/>
          </a:prstGeom>
        </p:spPr>
      </p:pic>
      <p:pic>
        <p:nvPicPr>
          <p:cNvPr id="12" name="Afbeelding 11"/>
          <p:cNvPicPr>
            <a:picLocks noChangeAspect="1"/>
          </p:cNvPicPr>
          <p:nvPr/>
        </p:nvPicPr>
        <p:blipFill rotWithShape="1">
          <a:blip r:embed="rId5">
            <a:extLst>
              <a:ext uri="{28A0092B-C50C-407E-A947-70E740481C1C}">
                <a14:useLocalDpi xmlns:a14="http://schemas.microsoft.com/office/drawing/2010/main" val="0"/>
              </a:ext>
            </a:extLst>
          </a:blip>
          <a:srcRect b="20726"/>
          <a:stretch/>
        </p:blipFill>
        <p:spPr>
          <a:xfrm>
            <a:off x="6154741" y="910542"/>
            <a:ext cx="3736841" cy="934651"/>
          </a:xfrm>
          <a:prstGeom prst="rect">
            <a:avLst/>
          </a:prstGeom>
        </p:spPr>
      </p:pic>
      <p:sp>
        <p:nvSpPr>
          <p:cNvPr id="17" name="Tekstvak 16"/>
          <p:cNvSpPr txBox="1"/>
          <p:nvPr/>
        </p:nvSpPr>
        <p:spPr>
          <a:xfrm>
            <a:off x="6165030" y="2736038"/>
            <a:ext cx="1735649" cy="369332"/>
          </a:xfrm>
          <a:prstGeom prst="rect">
            <a:avLst/>
          </a:prstGeom>
          <a:solidFill>
            <a:schemeClr val="bg1"/>
          </a:solidFill>
        </p:spPr>
        <p:txBody>
          <a:bodyPr wrap="square" rtlCol="0">
            <a:spAutoFit/>
          </a:bodyPr>
          <a:lstStyle/>
          <a:p>
            <a:pPr fontAlgn="base">
              <a:spcBef>
                <a:spcPct val="0"/>
              </a:spcBef>
              <a:spcAft>
                <a:spcPct val="0"/>
              </a:spcAft>
            </a:pPr>
            <a:endParaRPr lang="nl-NL" dirty="0">
              <a:solidFill>
                <a:srgbClr val="000000"/>
              </a:solidFill>
            </a:endParaRPr>
          </a:p>
        </p:txBody>
      </p:sp>
    </p:spTree>
    <p:extLst>
      <p:ext uri="{BB962C8B-B14F-4D97-AF65-F5344CB8AC3E}">
        <p14:creationId xmlns:p14="http://schemas.microsoft.com/office/powerpoint/2010/main" val="3275143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522208"/>
            <a:ext cx="9144000" cy="5335793"/>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0561"/>
            <a:ext cx="9144000" cy="1654809"/>
          </a:xfrm>
          <a:prstGeom prst="rect">
            <a:avLst/>
          </a:prstGeom>
        </p:spPr>
      </p:pic>
      <p:pic>
        <p:nvPicPr>
          <p:cNvPr id="4" name="Tijdelijke aanduiding voor inhoud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9944" y="-50561"/>
            <a:ext cx="2608057" cy="1646544"/>
          </a:xfrm>
          <a:prstGeom prst="rect">
            <a:avLst/>
          </a:prstGeom>
        </p:spPr>
      </p:pic>
    </p:spTree>
    <p:extLst>
      <p:ext uri="{BB962C8B-B14F-4D97-AF65-F5344CB8AC3E}">
        <p14:creationId xmlns:p14="http://schemas.microsoft.com/office/powerpoint/2010/main" val="27675928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9124397" cy="6283602"/>
          </a:xfrm>
          <a:prstGeom prst="rect">
            <a:avLst/>
          </a:prstGeom>
        </p:spPr>
      </p:pic>
      <p:sp>
        <p:nvSpPr>
          <p:cNvPr id="7" name="Tijdelijke aanduiding voor inhoud 2"/>
          <p:cNvSpPr txBox="1">
            <a:spLocks/>
          </p:cNvSpPr>
          <p:nvPr/>
        </p:nvSpPr>
        <p:spPr>
          <a:xfrm>
            <a:off x="2207593" y="4011731"/>
            <a:ext cx="6635578" cy="603910"/>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nl-BE" sz="1400" b="1" u="sng" kern="0" dirty="0">
                <a:solidFill>
                  <a:srgbClr val="000000"/>
                </a:solidFill>
              </a:rPr>
              <a:t>1900:</a:t>
            </a:r>
          </a:p>
          <a:p>
            <a:pPr marL="0" indent="0">
              <a:buNone/>
            </a:pPr>
            <a:r>
              <a:rPr lang="nl-BE" sz="1400" kern="0" dirty="0">
                <a:solidFill>
                  <a:srgbClr val="000000"/>
                </a:solidFill>
              </a:rPr>
              <a:t>Van 100 naar 340 wezen, les en onderdak</a:t>
            </a:r>
          </a:p>
          <a:p>
            <a:pPr marL="0" indent="0">
              <a:buNone/>
            </a:pPr>
            <a:r>
              <a:rPr lang="nl-BE" sz="1400" kern="0" dirty="0">
                <a:solidFill>
                  <a:srgbClr val="000000"/>
                </a:solidFill>
              </a:rPr>
              <a:t>Van 20 naar 80 religieuzen</a:t>
            </a:r>
          </a:p>
          <a:p>
            <a:endParaRPr lang="nl-NL" sz="1400" u="sng" kern="0" dirty="0">
              <a:solidFill>
                <a:srgbClr val="000000"/>
              </a:solidFill>
            </a:endParaRPr>
          </a:p>
        </p:txBody>
      </p:sp>
      <p:sp>
        <p:nvSpPr>
          <p:cNvPr id="9" name="Tijdelijke aanduiding voor inhoud 2"/>
          <p:cNvSpPr txBox="1">
            <a:spLocks/>
          </p:cNvSpPr>
          <p:nvPr/>
        </p:nvSpPr>
        <p:spPr>
          <a:xfrm>
            <a:off x="8096018" y="1402044"/>
            <a:ext cx="6635578" cy="603910"/>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nl-BE" sz="1400" b="1" u="sng" kern="0" dirty="0">
                <a:solidFill>
                  <a:srgbClr val="000000"/>
                </a:solidFill>
              </a:rPr>
              <a:t>2000:</a:t>
            </a:r>
          </a:p>
          <a:p>
            <a:pPr marL="0" indent="0">
              <a:buNone/>
            </a:pPr>
            <a:r>
              <a:rPr lang="nl-BE" sz="1400" kern="0" dirty="0">
                <a:solidFill>
                  <a:srgbClr val="000000"/>
                </a:solidFill>
              </a:rPr>
              <a:t>700 leerlingen</a:t>
            </a:r>
          </a:p>
          <a:p>
            <a:pPr marL="0" indent="0">
              <a:buNone/>
            </a:pPr>
            <a:r>
              <a:rPr lang="nl-BE" sz="1400" kern="0" dirty="0">
                <a:solidFill>
                  <a:srgbClr val="000000"/>
                </a:solidFill>
              </a:rPr>
              <a:t>26 65plussers </a:t>
            </a:r>
          </a:p>
          <a:p>
            <a:pPr marL="0" indent="0">
              <a:buNone/>
            </a:pPr>
            <a:r>
              <a:rPr lang="nl-BE" sz="1400" kern="0" dirty="0">
                <a:solidFill>
                  <a:srgbClr val="000000"/>
                </a:solidFill>
              </a:rPr>
              <a:t>10tal (?) religieuzen</a:t>
            </a:r>
          </a:p>
          <a:p>
            <a:pPr marL="0" indent="0">
              <a:buNone/>
            </a:pPr>
            <a:r>
              <a:rPr lang="nl-BE" sz="1400" kern="0" dirty="0">
                <a:solidFill>
                  <a:srgbClr val="000000"/>
                </a:solidFill>
              </a:rPr>
              <a:t>Verenigingsleven</a:t>
            </a:r>
          </a:p>
          <a:p>
            <a:pPr marL="0" indent="0">
              <a:buNone/>
            </a:pPr>
            <a:endParaRPr lang="nl-BE" sz="1400" kern="0" dirty="0">
              <a:solidFill>
                <a:srgbClr val="000000"/>
              </a:solidFill>
            </a:endParaRPr>
          </a:p>
          <a:p>
            <a:endParaRPr lang="nl-NL" sz="1400" u="sng" kern="0" dirty="0">
              <a:solidFill>
                <a:srgbClr val="000000"/>
              </a:solidFill>
            </a:endParaRPr>
          </a:p>
        </p:txBody>
      </p:sp>
      <p:sp>
        <p:nvSpPr>
          <p:cNvPr id="10" name="Text Box 9"/>
          <p:cNvSpPr txBox="1">
            <a:spLocks noChangeArrowheads="1"/>
          </p:cNvSpPr>
          <p:nvPr/>
        </p:nvSpPr>
        <p:spPr bwMode="auto">
          <a:xfrm>
            <a:off x="2113553" y="296640"/>
            <a:ext cx="7979869" cy="784830"/>
          </a:xfrm>
          <a:prstGeom prst="rect">
            <a:avLst/>
          </a:prstGeom>
          <a:solidFill>
            <a:schemeClr val="lt1">
              <a:alpha val="0"/>
            </a:schemeClr>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fontAlgn="base">
              <a:spcBef>
                <a:spcPct val="50000"/>
              </a:spcBef>
              <a:spcAft>
                <a:spcPct val="0"/>
              </a:spcAft>
              <a:defRPr/>
            </a:pPr>
            <a:endParaRPr lang="en-GB" b="1" i="1" dirty="0">
              <a:ln>
                <a:prstDash val="solid"/>
              </a:ln>
              <a:solidFill>
                <a:srgbClr val="000000"/>
              </a:solidFill>
            </a:endParaRPr>
          </a:p>
          <a:p>
            <a:pPr fontAlgn="base">
              <a:spcBef>
                <a:spcPct val="50000"/>
              </a:spcBef>
              <a:spcAft>
                <a:spcPct val="0"/>
              </a:spcAft>
              <a:defRPr/>
            </a:pPr>
            <a:r>
              <a:rPr lang="en-GB" b="1" i="1" dirty="0" err="1">
                <a:ln>
                  <a:prstDash val="solid"/>
                </a:ln>
                <a:solidFill>
                  <a:srgbClr val="000000"/>
                </a:solidFill>
              </a:rPr>
              <a:t>Aanpak</a:t>
            </a:r>
            <a:r>
              <a:rPr lang="en-GB" b="1" i="1" dirty="0">
                <a:ln>
                  <a:prstDash val="solid"/>
                </a:ln>
                <a:solidFill>
                  <a:srgbClr val="000000"/>
                </a:solidFill>
              </a:rPr>
              <a:t> in het </a:t>
            </a:r>
            <a:r>
              <a:rPr lang="en-GB" b="1" i="1" dirty="0" err="1">
                <a:ln>
                  <a:prstDash val="solid"/>
                </a:ln>
                <a:solidFill>
                  <a:srgbClr val="000000"/>
                </a:solidFill>
              </a:rPr>
              <a:t>verleden</a:t>
            </a:r>
            <a:r>
              <a:rPr lang="is-IS" b="1" i="1" dirty="0">
                <a:ln>
                  <a:prstDash val="solid"/>
                </a:ln>
                <a:solidFill>
                  <a:srgbClr val="000000"/>
                </a:solidFill>
              </a:rPr>
              <a:t>…</a:t>
            </a:r>
            <a:endParaRPr lang="en-GB" sz="2000" b="1" dirty="0">
              <a:ln>
                <a:prstDash val="solid"/>
              </a:ln>
              <a:solidFill>
                <a:srgbClr val="000000"/>
              </a:solidFill>
            </a:endParaRPr>
          </a:p>
        </p:txBody>
      </p:sp>
    </p:spTree>
    <p:extLst>
      <p:ext uri="{BB962C8B-B14F-4D97-AF65-F5344CB8AC3E}">
        <p14:creationId xmlns:p14="http://schemas.microsoft.com/office/powerpoint/2010/main" val="14688247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1355461" y="494271"/>
            <a:ext cx="9417182" cy="5804385"/>
          </a:xfrm>
          <a:prstGeom prst="rect">
            <a:avLst/>
          </a:prstGeom>
        </p:spPr>
      </p:pic>
      <p:pic>
        <p:nvPicPr>
          <p:cNvPr id="5" name="Tijdelijke aanduiding voor inhoud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0986" y="3350164"/>
            <a:ext cx="2803521" cy="1827972"/>
          </a:xfrm>
          <a:prstGeom prst="rect">
            <a:avLst/>
          </a:prstGeom>
        </p:spPr>
      </p:pic>
      <p:sp>
        <p:nvSpPr>
          <p:cNvPr id="10" name="Tekstvak 9"/>
          <p:cNvSpPr txBox="1"/>
          <p:nvPr/>
        </p:nvSpPr>
        <p:spPr>
          <a:xfrm>
            <a:off x="4166839" y="2631688"/>
            <a:ext cx="1686560" cy="479503"/>
          </a:xfrm>
          <a:prstGeom prst="rect">
            <a:avLst/>
          </a:prstGeom>
          <a:solidFill>
            <a:schemeClr val="bg1"/>
          </a:solidFill>
        </p:spPr>
        <p:txBody>
          <a:bodyPr wrap="square" rtlCol="0">
            <a:spAutoFit/>
          </a:bodyPr>
          <a:lstStyle/>
          <a:p>
            <a:pPr fontAlgn="base">
              <a:spcBef>
                <a:spcPct val="0"/>
              </a:spcBef>
              <a:spcAft>
                <a:spcPct val="0"/>
              </a:spcAft>
            </a:pPr>
            <a:endParaRPr lang="nl-NL" sz="2400">
              <a:solidFill>
                <a:srgbClr val="000000"/>
              </a:solidFill>
            </a:endParaRPr>
          </a:p>
        </p:txBody>
      </p:sp>
      <p:pic>
        <p:nvPicPr>
          <p:cNvPr id="7" name="Tijdelijke aanduiding voor inhoud 6"/>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401015" y="841543"/>
            <a:ext cx="1452384" cy="2161350"/>
          </a:xfr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0985" y="841543"/>
            <a:ext cx="1418508" cy="2161350"/>
          </a:xfrm>
          <a:prstGeom prst="rect">
            <a:avLst/>
          </a:prstGeom>
        </p:spPr>
      </p:pic>
    </p:spTree>
    <p:extLst>
      <p:ext uri="{BB962C8B-B14F-4D97-AF65-F5344CB8AC3E}">
        <p14:creationId xmlns:p14="http://schemas.microsoft.com/office/powerpoint/2010/main" val="34152048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rotWithShape="1">
          <a:blip r:embed="rId3"/>
          <a:srcRect l="27530" t="73267" r="39023" b="5476"/>
          <a:stretch/>
        </p:blipFill>
        <p:spPr bwMode="auto">
          <a:xfrm>
            <a:off x="8796579" y="3897838"/>
            <a:ext cx="1401582" cy="930031"/>
          </a:xfrm>
          <a:prstGeom prst="rect">
            <a:avLst/>
          </a:prstGeom>
          <a:noFill/>
          <a:ln w="9525">
            <a:noFill/>
            <a:miter lim="800000"/>
            <a:headEnd/>
            <a:tailEnd/>
          </a:ln>
        </p:spPr>
      </p:pic>
      <p:sp>
        <p:nvSpPr>
          <p:cNvPr id="72707" name="Rechthoek 2"/>
          <p:cNvSpPr>
            <a:spLocks noChangeArrowheads="1"/>
          </p:cNvSpPr>
          <p:nvPr/>
        </p:nvSpPr>
        <p:spPr bwMode="auto">
          <a:xfrm>
            <a:off x="2320926" y="696775"/>
            <a:ext cx="6391275" cy="1169551"/>
          </a:xfrm>
          <a:prstGeom prst="rect">
            <a:avLst/>
          </a:prstGeom>
          <a:noFill/>
          <a:ln w="9525">
            <a:noFill/>
            <a:miter lim="800000"/>
            <a:headEnd/>
            <a:tailEnd/>
          </a:ln>
        </p:spPr>
        <p:txBody>
          <a:bodyPr>
            <a:spAutoFit/>
          </a:bodyPr>
          <a:lstStyle/>
          <a:p>
            <a:pPr fontAlgn="base">
              <a:spcBef>
                <a:spcPct val="0"/>
              </a:spcBef>
              <a:spcAft>
                <a:spcPct val="0"/>
              </a:spcAft>
            </a:pPr>
            <a:endParaRPr lang="nl-BE" sz="1400" dirty="0">
              <a:solidFill>
                <a:srgbClr val="000000"/>
              </a:solidFill>
            </a:endParaRPr>
          </a:p>
          <a:p>
            <a:pPr fontAlgn="base">
              <a:spcBef>
                <a:spcPct val="0"/>
              </a:spcBef>
              <a:spcAft>
                <a:spcPct val="0"/>
              </a:spcAft>
            </a:pPr>
            <a:endParaRPr lang="nl-BE" sz="1400" dirty="0">
              <a:solidFill>
                <a:srgbClr val="000000"/>
              </a:solidFill>
            </a:endParaRPr>
          </a:p>
          <a:p>
            <a:pPr fontAlgn="base">
              <a:spcBef>
                <a:spcPct val="0"/>
              </a:spcBef>
              <a:spcAft>
                <a:spcPct val="0"/>
              </a:spcAft>
            </a:pPr>
            <a:r>
              <a:rPr lang="nl-BE" sz="1400" dirty="0">
                <a:solidFill>
                  <a:srgbClr val="000000"/>
                </a:solidFill>
              </a:rPr>
              <a:t>-Verwachte toename schoolbevolking </a:t>
            </a:r>
          </a:p>
          <a:p>
            <a:pPr fontAlgn="base">
              <a:spcBef>
                <a:spcPct val="0"/>
              </a:spcBef>
              <a:spcAft>
                <a:spcPct val="0"/>
              </a:spcAft>
            </a:pPr>
            <a:r>
              <a:rPr lang="nl-BE" sz="1400" dirty="0">
                <a:solidFill>
                  <a:srgbClr val="000000"/>
                </a:solidFill>
              </a:rPr>
              <a:t>-Na 2030 weer daling jongeren tussen 0 en 19 jaar</a:t>
            </a:r>
          </a:p>
          <a:p>
            <a:pPr fontAlgn="base">
              <a:spcBef>
                <a:spcPct val="0"/>
              </a:spcBef>
              <a:spcAft>
                <a:spcPct val="0"/>
              </a:spcAft>
              <a:buFontTx/>
              <a:buChar char="-"/>
            </a:pPr>
            <a:r>
              <a:rPr lang="nl-BE" sz="1400" dirty="0">
                <a:solidFill>
                  <a:srgbClr val="000000"/>
                </a:solidFill>
              </a:rPr>
              <a:t>Verdere vergrijzing in alle gemeentes (minder in grootsteden)</a:t>
            </a:r>
          </a:p>
        </p:txBody>
      </p:sp>
      <p:pic>
        <p:nvPicPr>
          <p:cNvPr id="72708" name="Picture 2"/>
          <p:cNvPicPr>
            <a:picLocks noChangeAspect="1" noChangeArrowheads="1"/>
          </p:cNvPicPr>
          <p:nvPr/>
        </p:nvPicPr>
        <p:blipFill rotWithShape="1">
          <a:blip r:embed="rId3"/>
          <a:srcRect l="35796" r="45499" b="64069"/>
          <a:stretch/>
        </p:blipFill>
        <p:spPr bwMode="auto">
          <a:xfrm>
            <a:off x="9105485" y="2324625"/>
            <a:ext cx="783771" cy="1573213"/>
          </a:xfrm>
          <a:prstGeom prst="rect">
            <a:avLst/>
          </a:prstGeom>
          <a:noFill/>
          <a:ln w="9525">
            <a:noFill/>
            <a:miter lim="800000"/>
            <a:headEnd/>
            <a:tailEnd/>
          </a:ln>
        </p:spPr>
      </p:pic>
      <p:pic>
        <p:nvPicPr>
          <p:cNvPr id="72709" name="Picture 2"/>
          <p:cNvPicPr>
            <a:picLocks noChangeAspect="1" noChangeArrowheads="1"/>
          </p:cNvPicPr>
          <p:nvPr/>
        </p:nvPicPr>
        <p:blipFill>
          <a:blip r:embed="rId4"/>
          <a:srcRect/>
          <a:stretch>
            <a:fillRect/>
          </a:stretch>
        </p:blipFill>
        <p:spPr bwMode="auto">
          <a:xfrm>
            <a:off x="2320925" y="2007626"/>
            <a:ext cx="6061075" cy="3178922"/>
          </a:xfrm>
          <a:prstGeom prst="rect">
            <a:avLst/>
          </a:prstGeom>
          <a:noFill/>
          <a:ln w="9525">
            <a:noFill/>
            <a:miter lim="800000"/>
            <a:headEnd/>
            <a:tailEnd/>
          </a:ln>
        </p:spPr>
      </p:pic>
      <p:sp>
        <p:nvSpPr>
          <p:cNvPr id="72720" name="Rectangle 16"/>
          <p:cNvSpPr>
            <a:spLocks noChangeArrowheads="1"/>
          </p:cNvSpPr>
          <p:nvPr/>
        </p:nvSpPr>
        <p:spPr bwMode="auto">
          <a:xfrm>
            <a:off x="2320924" y="5389953"/>
            <a:ext cx="7658100" cy="523220"/>
          </a:xfrm>
          <a:prstGeom prst="rect">
            <a:avLst/>
          </a:prstGeom>
          <a:noFill/>
          <a:ln w="9525">
            <a:solidFill>
              <a:schemeClr val="tx1"/>
            </a:solidFill>
            <a:miter lim="800000"/>
            <a:headEnd/>
            <a:tailEnd/>
          </a:ln>
          <a:effectLst/>
        </p:spPr>
        <p:txBody>
          <a:bodyPr>
            <a:spAutoFit/>
          </a:bodyPr>
          <a:lstStyle/>
          <a:p>
            <a:pPr marL="457200" indent="-457200" fontAlgn="base">
              <a:spcBef>
                <a:spcPct val="0"/>
              </a:spcBef>
              <a:spcAft>
                <a:spcPct val="0"/>
              </a:spcAft>
            </a:pPr>
            <a:r>
              <a:rPr lang="nl-NL" sz="1400" dirty="0">
                <a:solidFill>
                  <a:srgbClr val="000000"/>
                </a:solidFill>
              </a:rPr>
              <a:t>Is er noodzaak om te investeren in maatschappelijk vastgoed o.a. in scholen, kinderdagopvang, woonzorgvastgoed of andere ... en </a:t>
            </a:r>
            <a:r>
              <a:rPr lang="nl-NL" sz="1400" dirty="0">
                <a:solidFill>
                  <a:srgbClr val="FF0000"/>
                </a:solidFill>
              </a:rPr>
              <a:t>zijn daar middelen toe?</a:t>
            </a:r>
            <a:endParaRPr lang="nl-BE" sz="1400" dirty="0">
              <a:solidFill>
                <a:srgbClr val="FF0000"/>
              </a:solidFill>
            </a:endParaRPr>
          </a:p>
        </p:txBody>
      </p:sp>
      <p:sp>
        <p:nvSpPr>
          <p:cNvPr id="8" name="Tijdelijke aanduiding voor inhoud 2"/>
          <p:cNvSpPr txBox="1">
            <a:spLocks/>
          </p:cNvSpPr>
          <p:nvPr/>
        </p:nvSpPr>
        <p:spPr>
          <a:xfrm>
            <a:off x="2320925" y="363069"/>
            <a:ext cx="6635578" cy="603910"/>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nl-BE" sz="2000" u="sng" kern="0" dirty="0">
                <a:solidFill>
                  <a:srgbClr val="000000"/>
                </a:solidFill>
              </a:rPr>
              <a:t>Aanpak naar de toekomst toe?</a:t>
            </a:r>
            <a:endParaRPr lang="nl-BE" sz="2000" kern="0" dirty="0">
              <a:solidFill>
                <a:srgbClr val="000000"/>
              </a:solidFill>
            </a:endParaRPr>
          </a:p>
          <a:p>
            <a:endParaRPr lang="nl-NL" sz="2000" u="sng" kern="0" dirty="0">
              <a:solidFill>
                <a:srgbClr val="000000"/>
              </a:solidFill>
            </a:endParaRPr>
          </a:p>
        </p:txBody>
      </p:sp>
    </p:spTree>
    <p:extLst>
      <p:ext uri="{BB962C8B-B14F-4D97-AF65-F5344CB8AC3E}">
        <p14:creationId xmlns:p14="http://schemas.microsoft.com/office/powerpoint/2010/main" val="39145642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hthoek 3"/>
          <p:cNvSpPr>
            <a:spLocks noChangeArrowheads="1"/>
          </p:cNvSpPr>
          <p:nvPr/>
        </p:nvSpPr>
        <p:spPr bwMode="auto">
          <a:xfrm>
            <a:off x="2195513" y="3903663"/>
            <a:ext cx="8064500" cy="2246312"/>
          </a:xfrm>
          <a:prstGeom prst="rect">
            <a:avLst/>
          </a:prstGeom>
          <a:noFill/>
          <a:ln w="9525">
            <a:noFill/>
            <a:miter lim="800000"/>
            <a:headEnd/>
            <a:tailEnd/>
          </a:ln>
        </p:spPr>
        <p:txBody>
          <a:bodyPr>
            <a:spAutoFit/>
          </a:bodyPr>
          <a:lstStyle/>
          <a:p>
            <a:pPr fontAlgn="base">
              <a:spcBef>
                <a:spcPct val="0"/>
              </a:spcBef>
              <a:spcAft>
                <a:spcPct val="0"/>
              </a:spcAft>
            </a:pPr>
            <a:endParaRPr lang="nl-BE" sz="1400">
              <a:solidFill>
                <a:srgbClr val="000000"/>
              </a:solidFill>
            </a:endParaRPr>
          </a:p>
          <a:p>
            <a:pPr fontAlgn="base">
              <a:spcBef>
                <a:spcPct val="0"/>
              </a:spcBef>
              <a:spcAft>
                <a:spcPct val="0"/>
              </a:spcAft>
            </a:pPr>
            <a:endParaRPr lang="nl-BE" sz="1400">
              <a:solidFill>
                <a:srgbClr val="000000"/>
              </a:solidFill>
            </a:endParaRPr>
          </a:p>
          <a:p>
            <a:pPr fontAlgn="base">
              <a:spcBef>
                <a:spcPct val="0"/>
              </a:spcBef>
              <a:spcAft>
                <a:spcPct val="0"/>
              </a:spcAft>
            </a:pPr>
            <a:endParaRPr lang="nl-BE" sz="1400">
              <a:solidFill>
                <a:srgbClr val="000000"/>
              </a:solidFill>
            </a:endParaRPr>
          </a:p>
          <a:p>
            <a:pPr fontAlgn="base">
              <a:spcBef>
                <a:spcPct val="0"/>
              </a:spcBef>
              <a:spcAft>
                <a:spcPct val="0"/>
              </a:spcAft>
            </a:pPr>
            <a:endParaRPr lang="nl-BE" sz="1400">
              <a:solidFill>
                <a:srgbClr val="000000"/>
              </a:solidFill>
            </a:endParaRPr>
          </a:p>
          <a:p>
            <a:pPr fontAlgn="base">
              <a:spcBef>
                <a:spcPct val="0"/>
              </a:spcBef>
              <a:spcAft>
                <a:spcPct val="0"/>
              </a:spcAft>
            </a:pPr>
            <a:endParaRPr lang="nl-BE" sz="1400">
              <a:solidFill>
                <a:srgbClr val="000000"/>
              </a:solidFill>
            </a:endParaRPr>
          </a:p>
          <a:p>
            <a:pPr fontAlgn="base">
              <a:spcBef>
                <a:spcPct val="0"/>
              </a:spcBef>
              <a:spcAft>
                <a:spcPct val="0"/>
              </a:spcAft>
            </a:pPr>
            <a:endParaRPr lang="nl-BE" sz="1400">
              <a:solidFill>
                <a:srgbClr val="000000"/>
              </a:solidFill>
            </a:endParaRPr>
          </a:p>
          <a:p>
            <a:pPr fontAlgn="base">
              <a:spcBef>
                <a:spcPct val="0"/>
              </a:spcBef>
              <a:spcAft>
                <a:spcPct val="0"/>
              </a:spcAft>
            </a:pPr>
            <a:endParaRPr lang="nl-BE" sz="1400">
              <a:solidFill>
                <a:srgbClr val="000000"/>
              </a:solidFill>
            </a:endParaRPr>
          </a:p>
          <a:p>
            <a:pPr fontAlgn="base">
              <a:spcBef>
                <a:spcPct val="0"/>
              </a:spcBef>
              <a:spcAft>
                <a:spcPct val="0"/>
              </a:spcAft>
            </a:pPr>
            <a:endParaRPr lang="nl-BE" sz="1400">
              <a:solidFill>
                <a:srgbClr val="000000"/>
              </a:solidFill>
            </a:endParaRPr>
          </a:p>
          <a:p>
            <a:pPr fontAlgn="base">
              <a:spcBef>
                <a:spcPct val="0"/>
              </a:spcBef>
              <a:spcAft>
                <a:spcPct val="0"/>
              </a:spcAft>
            </a:pPr>
            <a:r>
              <a:rPr lang="nl-BE" sz="1400">
                <a:solidFill>
                  <a:srgbClr val="000000"/>
                </a:solidFill>
              </a:rPr>
              <a:t>	</a:t>
            </a:r>
            <a:r>
              <a:rPr lang="nl-BE" sz="1400" b="1">
                <a:solidFill>
                  <a:srgbClr val="000000"/>
                </a:solidFill>
              </a:rPr>
              <a:t>	</a:t>
            </a:r>
          </a:p>
          <a:p>
            <a:pPr fontAlgn="base">
              <a:spcBef>
                <a:spcPct val="0"/>
              </a:spcBef>
              <a:spcAft>
                <a:spcPct val="0"/>
              </a:spcAft>
            </a:pPr>
            <a:r>
              <a:rPr lang="nl-BE" sz="1400" b="1">
                <a:solidFill>
                  <a:srgbClr val="000000"/>
                </a:solidFill>
              </a:rPr>
              <a:t>                 </a:t>
            </a:r>
            <a:endParaRPr lang="nl-BE" sz="1400">
              <a:solidFill>
                <a:srgbClr val="000000"/>
              </a:solidFill>
            </a:endParaRPr>
          </a:p>
        </p:txBody>
      </p:sp>
      <p:graphicFrame>
        <p:nvGraphicFramePr>
          <p:cNvPr id="3" name="Diagram 2"/>
          <p:cNvGraphicFramePr/>
          <p:nvPr>
            <p:extLst/>
          </p:nvPr>
        </p:nvGraphicFramePr>
        <p:xfrm>
          <a:off x="1289825" y="1616926"/>
          <a:ext cx="8530682" cy="6177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795" name="Picture 2" descr="DSCF0022"/>
          <p:cNvPicPr>
            <a:picLocks noChangeAspect="1" noChangeArrowheads="1"/>
          </p:cNvPicPr>
          <p:nvPr/>
        </p:nvPicPr>
        <p:blipFill rotWithShape="1">
          <a:blip r:embed="rId8"/>
          <a:srcRect r="27511"/>
          <a:stretch/>
        </p:blipFill>
        <p:spPr bwMode="auto">
          <a:xfrm>
            <a:off x="3589308" y="2390352"/>
            <a:ext cx="1805816" cy="1867565"/>
          </a:xfrm>
          <a:prstGeom prst="ellipse">
            <a:avLst/>
          </a:prstGeom>
          <a:noFill/>
          <a:ln w="9525">
            <a:noFill/>
            <a:miter lim="800000"/>
            <a:headEnd/>
            <a:tailEnd/>
          </a:ln>
        </p:spPr>
      </p:pic>
      <p:pic>
        <p:nvPicPr>
          <p:cNvPr id="33796" name="Picture 2"/>
          <p:cNvPicPr>
            <a:picLocks noChangeAspect="1" noChangeArrowheads="1"/>
          </p:cNvPicPr>
          <p:nvPr/>
        </p:nvPicPr>
        <p:blipFill rotWithShape="1">
          <a:blip r:embed="rId9"/>
          <a:srcRect r="28132"/>
          <a:stretch/>
        </p:blipFill>
        <p:spPr bwMode="auto">
          <a:xfrm>
            <a:off x="4871536" y="3811020"/>
            <a:ext cx="1760992" cy="1719886"/>
          </a:xfrm>
          <a:prstGeom prst="ellipse">
            <a:avLst/>
          </a:prstGeom>
          <a:noFill/>
          <a:ln w="9525">
            <a:noFill/>
            <a:miter lim="800000"/>
            <a:headEnd/>
            <a:tailEnd/>
          </a:ln>
        </p:spPr>
      </p:pic>
      <p:pic>
        <p:nvPicPr>
          <p:cNvPr id="33797" name="Picture 2"/>
          <p:cNvPicPr>
            <a:picLocks noChangeAspect="1" noChangeArrowheads="1"/>
          </p:cNvPicPr>
          <p:nvPr/>
        </p:nvPicPr>
        <p:blipFill rotWithShape="1">
          <a:blip r:embed="rId10"/>
          <a:srcRect r="29151"/>
          <a:stretch/>
        </p:blipFill>
        <p:spPr bwMode="auto">
          <a:xfrm>
            <a:off x="5369305" y="2056129"/>
            <a:ext cx="1817076" cy="1847535"/>
          </a:xfrm>
          <a:prstGeom prst="ellipse">
            <a:avLst/>
          </a:prstGeom>
          <a:noFill/>
          <a:ln w="9525">
            <a:noFill/>
            <a:miter lim="800000"/>
            <a:headEnd/>
            <a:tailEnd/>
          </a:ln>
        </p:spPr>
      </p:pic>
      <p:sp>
        <p:nvSpPr>
          <p:cNvPr id="8" name="Titel 1"/>
          <p:cNvSpPr txBox="1">
            <a:spLocks/>
          </p:cNvSpPr>
          <p:nvPr/>
        </p:nvSpPr>
        <p:spPr>
          <a:xfrm>
            <a:off x="2113552" y="928451"/>
            <a:ext cx="7978187" cy="7734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r>
              <a:rPr lang="nl-BE" sz="1400" i="1" kern="0" dirty="0">
                <a:solidFill>
                  <a:srgbClr val="000000"/>
                </a:solidFill>
              </a:rPr>
              <a:t>“Omdat problemen vaak samenhangen met andere problemen </a:t>
            </a:r>
            <a:br>
              <a:rPr lang="nl-BE" sz="1400" i="1" kern="0" dirty="0">
                <a:solidFill>
                  <a:srgbClr val="000000"/>
                </a:solidFill>
              </a:rPr>
            </a:br>
            <a:r>
              <a:rPr lang="nl-BE" sz="1400" i="1" kern="0" dirty="0">
                <a:solidFill>
                  <a:srgbClr val="000000"/>
                </a:solidFill>
              </a:rPr>
              <a:t>slaan de beste oplossingen meerdere vliegen in één klap”</a:t>
            </a:r>
          </a:p>
        </p:txBody>
      </p:sp>
    </p:spTree>
    <p:extLst>
      <p:ext uri="{BB962C8B-B14F-4D97-AF65-F5344CB8AC3E}">
        <p14:creationId xmlns:p14="http://schemas.microsoft.com/office/powerpoint/2010/main" val="35195570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1972" y="1"/>
            <a:ext cx="9872751" cy="7029399"/>
          </a:xfrm>
        </p:spPr>
      </p:pic>
    </p:spTree>
    <p:extLst>
      <p:ext uri="{BB962C8B-B14F-4D97-AF65-F5344CB8AC3E}">
        <p14:creationId xmlns:p14="http://schemas.microsoft.com/office/powerpoint/2010/main" val="149766401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1355461" y="494271"/>
            <a:ext cx="9417182" cy="5804385"/>
          </a:xfrm>
          <a:prstGeom prst="rect">
            <a:avLst/>
          </a:prstGeom>
        </p:spPr>
      </p:pic>
      <p:sp>
        <p:nvSpPr>
          <p:cNvPr id="2" name="Tijdelijke aanduiding voor inhoud 1"/>
          <p:cNvSpPr>
            <a:spLocks noGrp="1"/>
          </p:cNvSpPr>
          <p:nvPr>
            <p:ph idx="1"/>
          </p:nvPr>
        </p:nvSpPr>
        <p:spPr/>
        <p:txBody>
          <a:bodyPr/>
          <a:lstStyle/>
          <a:p>
            <a:endParaRPr lang="nl-NL" dirty="0"/>
          </a:p>
        </p:txBody>
      </p:sp>
      <p:pic>
        <p:nvPicPr>
          <p:cNvPr id="7" name="Tijdelijke aanduiding voor inhoud 3"/>
          <p:cNvPicPr>
            <a:picLocks noChangeAspect="1"/>
          </p:cNvPicPr>
          <p:nvPr/>
        </p:nvPicPr>
        <p:blipFill rotWithShape="1">
          <a:blip r:embed="rId4" cstate="print">
            <a:extLst>
              <a:ext uri="{28A0092B-C50C-407E-A947-70E740481C1C}">
                <a14:useLocalDpi xmlns:a14="http://schemas.microsoft.com/office/drawing/2010/main" val="0"/>
              </a:ext>
            </a:extLst>
          </a:blip>
          <a:srcRect r="25705"/>
          <a:stretch/>
        </p:blipFill>
        <p:spPr>
          <a:xfrm>
            <a:off x="6165450" y="3377717"/>
            <a:ext cx="2407533" cy="1818806"/>
          </a:xfrm>
          <a:prstGeom prst="rect">
            <a:avLst/>
          </a:prstGeom>
        </p:spPr>
      </p:pic>
      <p:pic>
        <p:nvPicPr>
          <p:cNvPr id="10" name="Tijdelijke aanduiding voor inhoud 3"/>
          <p:cNvPicPr>
            <a:picLocks noChangeAspect="1"/>
          </p:cNvPicPr>
          <p:nvPr/>
        </p:nvPicPr>
        <p:blipFill rotWithShape="1">
          <a:blip r:embed="rId5" cstate="print">
            <a:extLst>
              <a:ext uri="{28A0092B-C50C-407E-A947-70E740481C1C}">
                <a14:useLocalDpi xmlns:a14="http://schemas.microsoft.com/office/drawing/2010/main" val="0"/>
              </a:ext>
            </a:extLst>
          </a:blip>
          <a:srcRect l="25109" t="-613" r="-1032" b="613"/>
          <a:stretch/>
        </p:blipFill>
        <p:spPr>
          <a:xfrm>
            <a:off x="6165449" y="1261641"/>
            <a:ext cx="2424332" cy="1792234"/>
          </a:xfrm>
          <a:prstGeom prst="rect">
            <a:avLst/>
          </a:prstGeom>
        </p:spPr>
      </p:pic>
    </p:spTree>
    <p:extLst>
      <p:ext uri="{BB962C8B-B14F-4D97-AF65-F5344CB8AC3E}">
        <p14:creationId xmlns:p14="http://schemas.microsoft.com/office/powerpoint/2010/main" val="39282113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ijdelijke aanduiding voor inhoud 3"/>
          <p:cNvGraphicFramePr>
            <a:graphicFrameLocks/>
          </p:cNvGraphicFramePr>
          <p:nvPr>
            <p:extLst/>
          </p:nvPr>
        </p:nvGraphicFramePr>
        <p:xfrm>
          <a:off x="1879729" y="1400710"/>
          <a:ext cx="7886700" cy="3722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kstvak 9"/>
          <p:cNvSpPr txBox="1"/>
          <p:nvPr/>
        </p:nvSpPr>
        <p:spPr>
          <a:xfrm>
            <a:off x="7183026" y="4360276"/>
            <a:ext cx="3890327" cy="1169551"/>
          </a:xfrm>
          <a:prstGeom prst="rect">
            <a:avLst/>
          </a:prstGeom>
          <a:noFill/>
        </p:spPr>
        <p:txBody>
          <a:bodyPr wrap="square" rtlCol="0">
            <a:spAutoFit/>
          </a:bodyPr>
          <a:lstStyle/>
          <a:p>
            <a:pPr algn="ctr" fontAlgn="base">
              <a:spcBef>
                <a:spcPct val="0"/>
              </a:spcBef>
              <a:spcAft>
                <a:spcPct val="0"/>
              </a:spcAft>
            </a:pPr>
            <a:r>
              <a:rPr lang="nl-BE" sz="1400" dirty="0">
                <a:solidFill>
                  <a:srgbClr val="000000"/>
                </a:solidFill>
              </a:rPr>
              <a:t>collectieve effecten voor </a:t>
            </a:r>
          </a:p>
          <a:p>
            <a:pPr algn="ctr" fontAlgn="base">
              <a:spcBef>
                <a:spcPct val="0"/>
              </a:spcBef>
              <a:spcAft>
                <a:spcPct val="0"/>
              </a:spcAft>
            </a:pPr>
            <a:r>
              <a:rPr lang="nl-BE" sz="1400" dirty="0">
                <a:solidFill>
                  <a:srgbClr val="000000"/>
                </a:solidFill>
              </a:rPr>
              <a:t>buurt/wijk/ gemeente/ regio/... </a:t>
            </a:r>
          </a:p>
          <a:p>
            <a:pPr algn="ctr" fontAlgn="base">
              <a:spcBef>
                <a:spcPct val="0"/>
              </a:spcBef>
              <a:spcAft>
                <a:spcPct val="0"/>
              </a:spcAft>
            </a:pPr>
            <a:r>
              <a:rPr lang="nl-BE" sz="1400" dirty="0">
                <a:solidFill>
                  <a:srgbClr val="000000"/>
                </a:solidFill>
              </a:rPr>
              <a:t>/ planeet</a:t>
            </a:r>
          </a:p>
          <a:p>
            <a:pPr algn="ctr" fontAlgn="base">
              <a:spcBef>
                <a:spcPct val="0"/>
              </a:spcBef>
              <a:spcAft>
                <a:spcPct val="0"/>
              </a:spcAft>
            </a:pPr>
            <a:endParaRPr lang="nl-BE" sz="1400" dirty="0">
              <a:solidFill>
                <a:srgbClr val="000000"/>
              </a:solidFill>
            </a:endParaRPr>
          </a:p>
          <a:p>
            <a:pPr algn="ctr" fontAlgn="base">
              <a:spcBef>
                <a:spcPct val="0"/>
              </a:spcBef>
              <a:spcAft>
                <a:spcPct val="0"/>
              </a:spcAft>
            </a:pPr>
            <a:endParaRPr lang="nl-BE" sz="1400" dirty="0">
              <a:solidFill>
                <a:srgbClr val="000000"/>
              </a:solidFill>
            </a:endParaRPr>
          </a:p>
        </p:txBody>
      </p:sp>
      <p:sp>
        <p:nvSpPr>
          <p:cNvPr id="11" name="Tekstvak 10"/>
          <p:cNvSpPr txBox="1"/>
          <p:nvPr/>
        </p:nvSpPr>
        <p:spPr>
          <a:xfrm>
            <a:off x="1901890" y="4301675"/>
            <a:ext cx="2374454" cy="1169551"/>
          </a:xfrm>
          <a:prstGeom prst="rect">
            <a:avLst/>
          </a:prstGeom>
          <a:noFill/>
        </p:spPr>
        <p:txBody>
          <a:bodyPr wrap="square" rtlCol="0">
            <a:spAutoFit/>
          </a:bodyPr>
          <a:lstStyle/>
          <a:p>
            <a:pPr algn="r" fontAlgn="base">
              <a:spcBef>
                <a:spcPct val="0"/>
              </a:spcBef>
              <a:spcAft>
                <a:spcPct val="0"/>
              </a:spcAft>
            </a:pPr>
            <a:r>
              <a:rPr lang="nl-BE" sz="1400" dirty="0">
                <a:solidFill>
                  <a:srgbClr val="000000"/>
                </a:solidFill>
              </a:rPr>
              <a:t>ruimteverhuur, dienstverlening, collectieve effecten in €</a:t>
            </a:r>
          </a:p>
          <a:p>
            <a:pPr algn="r" fontAlgn="base">
              <a:spcBef>
                <a:spcPct val="0"/>
              </a:spcBef>
              <a:spcAft>
                <a:spcPct val="0"/>
              </a:spcAft>
            </a:pPr>
            <a:endParaRPr lang="nl-BE" sz="1400" dirty="0">
              <a:solidFill>
                <a:srgbClr val="000000"/>
              </a:solidFill>
            </a:endParaRPr>
          </a:p>
          <a:p>
            <a:pPr algn="r" fontAlgn="base">
              <a:spcBef>
                <a:spcPct val="0"/>
              </a:spcBef>
              <a:spcAft>
                <a:spcPct val="0"/>
              </a:spcAft>
            </a:pPr>
            <a:endParaRPr lang="nl-BE" sz="1400" dirty="0">
              <a:solidFill>
                <a:srgbClr val="000000"/>
              </a:solidFill>
            </a:endParaRPr>
          </a:p>
        </p:txBody>
      </p:sp>
      <p:sp>
        <p:nvSpPr>
          <p:cNvPr id="12" name="Tekstvak 11"/>
          <p:cNvSpPr txBox="1"/>
          <p:nvPr/>
        </p:nvSpPr>
        <p:spPr>
          <a:xfrm>
            <a:off x="7776065" y="2545641"/>
            <a:ext cx="1798477" cy="1169551"/>
          </a:xfrm>
          <a:prstGeom prst="rect">
            <a:avLst/>
          </a:prstGeom>
          <a:noFill/>
        </p:spPr>
        <p:txBody>
          <a:bodyPr wrap="square" rtlCol="0">
            <a:spAutoFit/>
          </a:bodyPr>
          <a:lstStyle/>
          <a:p>
            <a:pPr fontAlgn="base">
              <a:spcBef>
                <a:spcPct val="0"/>
              </a:spcBef>
              <a:spcAft>
                <a:spcPct val="0"/>
              </a:spcAft>
            </a:pPr>
            <a:r>
              <a:rPr lang="nl-BE" sz="1400" dirty="0">
                <a:solidFill>
                  <a:srgbClr val="000000"/>
                </a:solidFill>
              </a:rPr>
              <a:t>accommodatie, ontmoeting, identificatie</a:t>
            </a:r>
          </a:p>
          <a:p>
            <a:pPr fontAlgn="base">
              <a:spcBef>
                <a:spcPct val="0"/>
              </a:spcBef>
              <a:spcAft>
                <a:spcPct val="0"/>
              </a:spcAft>
            </a:pPr>
            <a:endParaRPr lang="nl-BE" sz="1400" dirty="0">
              <a:solidFill>
                <a:srgbClr val="000000"/>
              </a:solidFill>
            </a:endParaRPr>
          </a:p>
          <a:p>
            <a:pPr fontAlgn="base">
              <a:spcBef>
                <a:spcPct val="0"/>
              </a:spcBef>
              <a:spcAft>
                <a:spcPct val="0"/>
              </a:spcAft>
            </a:pPr>
            <a:endParaRPr lang="nl-BE" sz="1400" dirty="0">
              <a:solidFill>
                <a:srgbClr val="000000"/>
              </a:solidFill>
            </a:endParaRPr>
          </a:p>
        </p:txBody>
      </p:sp>
      <p:sp>
        <p:nvSpPr>
          <p:cNvPr id="13" name="Tekstvak 12"/>
          <p:cNvSpPr txBox="1"/>
          <p:nvPr/>
        </p:nvSpPr>
        <p:spPr>
          <a:xfrm>
            <a:off x="3721357" y="971695"/>
            <a:ext cx="4208106" cy="954107"/>
          </a:xfrm>
          <a:prstGeom prst="rect">
            <a:avLst/>
          </a:prstGeom>
          <a:noFill/>
        </p:spPr>
        <p:txBody>
          <a:bodyPr wrap="square" rtlCol="0">
            <a:spAutoFit/>
          </a:bodyPr>
          <a:lstStyle/>
          <a:p>
            <a:pPr algn="ctr" fontAlgn="base">
              <a:spcBef>
                <a:spcPct val="0"/>
              </a:spcBef>
              <a:spcAft>
                <a:spcPct val="0"/>
              </a:spcAft>
            </a:pPr>
            <a:r>
              <a:rPr lang="nl-BE" sz="1400" dirty="0">
                <a:solidFill>
                  <a:srgbClr val="000000"/>
                </a:solidFill>
              </a:rPr>
              <a:t>gebouwtypologie,</a:t>
            </a:r>
          </a:p>
          <a:p>
            <a:pPr algn="ctr" fontAlgn="base">
              <a:spcBef>
                <a:spcPct val="0"/>
              </a:spcBef>
              <a:spcAft>
                <a:spcPct val="0"/>
              </a:spcAft>
            </a:pPr>
            <a:r>
              <a:rPr lang="nl-BE" sz="1400" dirty="0">
                <a:solidFill>
                  <a:srgbClr val="000000"/>
                </a:solidFill>
              </a:rPr>
              <a:t>‘gezicht’ gebouw </a:t>
            </a:r>
          </a:p>
          <a:p>
            <a:pPr algn="ctr" fontAlgn="base">
              <a:spcBef>
                <a:spcPct val="0"/>
              </a:spcBef>
              <a:spcAft>
                <a:spcPct val="0"/>
              </a:spcAft>
            </a:pPr>
            <a:endParaRPr lang="nl-BE" sz="1400" dirty="0">
              <a:solidFill>
                <a:srgbClr val="000000"/>
              </a:solidFill>
            </a:endParaRPr>
          </a:p>
          <a:p>
            <a:pPr algn="ctr" fontAlgn="base">
              <a:spcBef>
                <a:spcPct val="0"/>
              </a:spcBef>
              <a:spcAft>
                <a:spcPct val="0"/>
              </a:spcAft>
            </a:pPr>
            <a:endParaRPr lang="nl-BE" sz="1400" dirty="0">
              <a:solidFill>
                <a:srgbClr val="000000"/>
              </a:solidFill>
            </a:endParaRPr>
          </a:p>
        </p:txBody>
      </p:sp>
      <p:sp>
        <p:nvSpPr>
          <p:cNvPr id="14" name="Tekstvak 13"/>
          <p:cNvSpPr txBox="1"/>
          <p:nvPr/>
        </p:nvSpPr>
        <p:spPr>
          <a:xfrm>
            <a:off x="1978865" y="2510577"/>
            <a:ext cx="1742492" cy="1169551"/>
          </a:xfrm>
          <a:prstGeom prst="rect">
            <a:avLst/>
          </a:prstGeom>
          <a:noFill/>
        </p:spPr>
        <p:txBody>
          <a:bodyPr wrap="square" rtlCol="0">
            <a:spAutoFit/>
          </a:bodyPr>
          <a:lstStyle/>
          <a:p>
            <a:pPr algn="r" fontAlgn="base">
              <a:spcBef>
                <a:spcPct val="0"/>
              </a:spcBef>
              <a:spcAft>
                <a:spcPct val="0"/>
              </a:spcAft>
            </a:pPr>
            <a:r>
              <a:rPr lang="nl-BE" sz="1400" dirty="0">
                <a:solidFill>
                  <a:srgbClr val="000000"/>
                </a:solidFill>
              </a:rPr>
              <a:t>draagkracht grond, inpassing op site</a:t>
            </a:r>
          </a:p>
          <a:p>
            <a:pPr algn="r" fontAlgn="base">
              <a:spcBef>
                <a:spcPct val="0"/>
              </a:spcBef>
              <a:spcAft>
                <a:spcPct val="0"/>
              </a:spcAft>
            </a:pPr>
            <a:endParaRPr lang="nl-BE" sz="1400" dirty="0">
              <a:solidFill>
                <a:srgbClr val="000000"/>
              </a:solidFill>
            </a:endParaRPr>
          </a:p>
          <a:p>
            <a:pPr algn="r" fontAlgn="base">
              <a:spcBef>
                <a:spcPct val="0"/>
              </a:spcBef>
              <a:spcAft>
                <a:spcPct val="0"/>
              </a:spcAft>
            </a:pPr>
            <a:endParaRPr lang="nl-BE" sz="1400" dirty="0">
              <a:solidFill>
                <a:srgbClr val="000000"/>
              </a:solidFill>
            </a:endParaRPr>
          </a:p>
        </p:txBody>
      </p:sp>
      <p:sp>
        <p:nvSpPr>
          <p:cNvPr id="16" name="Text Box 9"/>
          <p:cNvSpPr txBox="1">
            <a:spLocks noChangeArrowheads="1"/>
          </p:cNvSpPr>
          <p:nvPr/>
        </p:nvSpPr>
        <p:spPr bwMode="auto">
          <a:xfrm>
            <a:off x="2113553" y="296640"/>
            <a:ext cx="7979869" cy="861774"/>
          </a:xfrm>
          <a:prstGeom prst="rect">
            <a:avLst/>
          </a:prstGeom>
          <a:solidFill>
            <a:schemeClr val="lt1">
              <a:alpha val="0"/>
            </a:schemeClr>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defPPr>
              <a:defRPr lang="en-GB"/>
            </a:defPPr>
            <a:lvl1pPr>
              <a:spcBef>
                <a:spcPct val="50000"/>
              </a:spcBef>
              <a:defRPr sz="2000" b="1">
                <a:ln>
                  <a:noFill/>
                  <a:prstDash val="solid"/>
                </a:ln>
                <a:solidFill>
                  <a:schemeClr val="tx1"/>
                </a:solidFill>
                <a:effectLst>
                  <a:outerShdw blurRad="88000" dist="50800" dir="5040000" algn="tl">
                    <a:schemeClr val="accent4">
                      <a:tint val="80000"/>
                      <a:satMod val="250000"/>
                      <a:alpha val="45000"/>
                    </a:schemeClr>
                  </a:outerShdw>
                </a:effectLst>
              </a:defRPr>
            </a:lvl1pPr>
          </a:lstStyle>
          <a:p>
            <a:pPr fontAlgn="base">
              <a:spcAft>
                <a:spcPct val="0"/>
              </a:spcAft>
            </a:pPr>
            <a:r>
              <a:rPr lang="nl-NL" b="0" dirty="0">
                <a:ln w="0"/>
                <a:solidFill>
                  <a:srgbClr val="000000"/>
                </a:solidFill>
                <a:effectLst/>
              </a:rPr>
              <a:t>CALL maatschappelijk verantwoord vastgoed bouwen (MVV)</a:t>
            </a:r>
          </a:p>
          <a:p>
            <a:pPr fontAlgn="base">
              <a:spcAft>
                <a:spcPct val="0"/>
              </a:spcAft>
            </a:pPr>
            <a:r>
              <a:rPr lang="en-GB" dirty="0">
                <a:solidFill>
                  <a:srgbClr val="000000"/>
                </a:solidFill>
                <a:effectLst>
                  <a:outerShdw blurRad="88000" dist="50800" dir="5040000" algn="tl">
                    <a:srgbClr val="000000">
                      <a:tint val="80000"/>
                      <a:satMod val="250000"/>
                      <a:alpha val="45000"/>
                    </a:srgbClr>
                  </a:outerShdw>
                </a:effectLst>
              </a:rPr>
              <a:t> </a:t>
            </a:r>
            <a:endParaRPr lang="nl-NL" b="0" dirty="0">
              <a:ln w="0"/>
              <a:solidFill>
                <a:srgbClr val="000000"/>
              </a:solidFill>
              <a:effectLst/>
            </a:endParaRPr>
          </a:p>
        </p:txBody>
      </p:sp>
      <p:sp>
        <p:nvSpPr>
          <p:cNvPr id="18" name="Titel 9"/>
          <p:cNvSpPr txBox="1">
            <a:spLocks/>
          </p:cNvSpPr>
          <p:nvPr/>
        </p:nvSpPr>
        <p:spPr>
          <a:xfrm>
            <a:off x="1938488" y="5332571"/>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r>
              <a:rPr lang="nl-BE" sz="2000" b="1" kern="0" dirty="0">
                <a:solidFill>
                  <a:srgbClr val="000000"/>
                </a:solidFill>
              </a:rPr>
              <a:t/>
            </a:r>
            <a:br>
              <a:rPr lang="nl-BE" sz="2000" b="1" kern="0" dirty="0">
                <a:solidFill>
                  <a:srgbClr val="000000"/>
                </a:solidFill>
              </a:rPr>
            </a:br>
            <a:r>
              <a:rPr lang="nl-NL" sz="1400" b="1" dirty="0">
                <a:ln w="0"/>
                <a:solidFill>
                  <a:srgbClr val="000000"/>
                </a:solidFill>
              </a:rPr>
              <a:t>co-creatie met 5 stakeholders in algemeen belang</a:t>
            </a:r>
          </a:p>
          <a:p>
            <a:r>
              <a:rPr lang="nl-BE" sz="1400" b="1" kern="0" dirty="0">
                <a:solidFill>
                  <a:srgbClr val="000000"/>
                </a:solidFill>
              </a:rPr>
              <a:t/>
            </a:r>
            <a:br>
              <a:rPr lang="nl-BE" sz="1400" b="1" kern="0" dirty="0">
                <a:solidFill>
                  <a:srgbClr val="000000"/>
                </a:solidFill>
              </a:rPr>
            </a:br>
            <a:r>
              <a:rPr lang="nl-BE" sz="1400" b="1" kern="0" dirty="0">
                <a:solidFill>
                  <a:srgbClr val="000000"/>
                </a:solidFill>
              </a:rPr>
              <a:t/>
            </a:r>
            <a:br>
              <a:rPr lang="nl-BE" sz="1400" b="1" kern="0" dirty="0">
                <a:solidFill>
                  <a:srgbClr val="000000"/>
                </a:solidFill>
              </a:rPr>
            </a:br>
            <a:endParaRPr lang="nl-BE" sz="1400" b="1" kern="0" dirty="0">
              <a:solidFill>
                <a:srgbClr val="000000"/>
              </a:solidFill>
            </a:endParaRPr>
          </a:p>
        </p:txBody>
      </p:sp>
    </p:spTree>
    <p:extLst>
      <p:ext uri="{BB962C8B-B14F-4D97-AF65-F5344CB8AC3E}">
        <p14:creationId xmlns:p14="http://schemas.microsoft.com/office/powerpoint/2010/main" val="38026155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p:cNvGraphicFramePr>
          <p:nvPr>
            <p:extLst/>
          </p:nvPr>
        </p:nvGraphicFramePr>
        <p:xfrm>
          <a:off x="1879729" y="1400710"/>
          <a:ext cx="7886700" cy="3722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vak 5"/>
          <p:cNvSpPr txBox="1"/>
          <p:nvPr/>
        </p:nvSpPr>
        <p:spPr>
          <a:xfrm rot="5400000">
            <a:off x="4149804" y="2998833"/>
            <a:ext cx="469816" cy="707886"/>
          </a:xfrm>
          <a:prstGeom prst="rect">
            <a:avLst/>
          </a:prstGeom>
          <a:noFill/>
        </p:spPr>
        <p:txBody>
          <a:bodyPr wrap="square" rtlCol="0">
            <a:spAutoFit/>
          </a:bodyPr>
          <a:lstStyle/>
          <a:p>
            <a:pPr fontAlgn="base">
              <a:spcBef>
                <a:spcPct val="0"/>
              </a:spcBef>
              <a:spcAft>
                <a:spcPct val="0"/>
              </a:spcAft>
            </a:pPr>
            <a:r>
              <a:rPr lang="nl-BE" sz="4000" dirty="0">
                <a:solidFill>
                  <a:srgbClr val="000000"/>
                </a:solidFill>
              </a:rPr>
              <a:t>=</a:t>
            </a:r>
          </a:p>
        </p:txBody>
      </p:sp>
      <p:sp>
        <p:nvSpPr>
          <p:cNvPr id="7" name="Tekstvak 6"/>
          <p:cNvSpPr txBox="1"/>
          <p:nvPr/>
        </p:nvSpPr>
        <p:spPr>
          <a:xfrm>
            <a:off x="2199081" y="2807961"/>
            <a:ext cx="1831689" cy="1384995"/>
          </a:xfrm>
          <a:prstGeom prst="rect">
            <a:avLst/>
          </a:prstGeom>
          <a:noFill/>
        </p:spPr>
        <p:txBody>
          <a:bodyPr wrap="square" rtlCol="0">
            <a:spAutoFit/>
          </a:bodyPr>
          <a:lstStyle/>
          <a:p>
            <a:pPr algn="ctr" fontAlgn="base">
              <a:spcBef>
                <a:spcPct val="0"/>
              </a:spcBef>
              <a:spcAft>
                <a:spcPct val="0"/>
              </a:spcAft>
            </a:pPr>
            <a:r>
              <a:rPr lang="nl-BE" sz="1400" b="1" dirty="0">
                <a:solidFill>
                  <a:srgbClr val="000000"/>
                </a:solidFill>
              </a:rPr>
              <a:t>ontwikkelaar</a:t>
            </a:r>
            <a:r>
              <a:rPr lang="nl-BE" sz="1400" dirty="0">
                <a:solidFill>
                  <a:srgbClr val="000000"/>
                </a:solidFill>
              </a:rPr>
              <a:t>: economische kosten-baten analyse</a:t>
            </a:r>
          </a:p>
          <a:p>
            <a:pPr algn="ctr" fontAlgn="base">
              <a:spcBef>
                <a:spcPct val="0"/>
              </a:spcBef>
              <a:spcAft>
                <a:spcPct val="0"/>
              </a:spcAft>
            </a:pPr>
            <a:endParaRPr lang="nl-BE" sz="1400" dirty="0">
              <a:solidFill>
                <a:srgbClr val="000000"/>
              </a:solidFill>
            </a:endParaRPr>
          </a:p>
          <a:p>
            <a:pPr algn="ctr" fontAlgn="base">
              <a:spcBef>
                <a:spcPct val="0"/>
              </a:spcBef>
              <a:spcAft>
                <a:spcPct val="0"/>
              </a:spcAft>
            </a:pPr>
            <a:endParaRPr lang="nl-BE" sz="1400" dirty="0">
              <a:solidFill>
                <a:srgbClr val="000000"/>
              </a:solidFill>
            </a:endParaRPr>
          </a:p>
        </p:txBody>
      </p:sp>
      <p:sp>
        <p:nvSpPr>
          <p:cNvPr id="10" name="Text Box 9"/>
          <p:cNvSpPr txBox="1">
            <a:spLocks noChangeArrowheads="1"/>
          </p:cNvSpPr>
          <p:nvPr/>
        </p:nvSpPr>
        <p:spPr bwMode="auto">
          <a:xfrm>
            <a:off x="2113553" y="296640"/>
            <a:ext cx="7979869" cy="861774"/>
          </a:xfrm>
          <a:prstGeom prst="rect">
            <a:avLst/>
          </a:prstGeom>
          <a:solidFill>
            <a:schemeClr val="lt1">
              <a:alpha val="0"/>
            </a:schemeClr>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defPPr>
              <a:defRPr lang="en-GB"/>
            </a:defPPr>
            <a:lvl1pPr>
              <a:spcBef>
                <a:spcPct val="50000"/>
              </a:spcBef>
              <a:defRPr sz="2000" b="1">
                <a:ln>
                  <a:noFill/>
                  <a:prstDash val="solid"/>
                </a:ln>
                <a:solidFill>
                  <a:schemeClr val="tx1"/>
                </a:solidFill>
                <a:effectLst>
                  <a:outerShdw blurRad="88000" dist="50800" dir="5040000" algn="tl">
                    <a:schemeClr val="accent4">
                      <a:tint val="80000"/>
                      <a:satMod val="250000"/>
                      <a:alpha val="45000"/>
                    </a:schemeClr>
                  </a:outerShdw>
                </a:effectLst>
              </a:defRPr>
            </a:lvl1pPr>
          </a:lstStyle>
          <a:p>
            <a:pPr fontAlgn="base">
              <a:spcAft>
                <a:spcPct val="0"/>
              </a:spcAft>
            </a:pPr>
            <a:r>
              <a:rPr lang="en-GB" b="0" dirty="0">
                <a:solidFill>
                  <a:srgbClr val="000000"/>
                </a:solidFill>
                <a:effectLst/>
              </a:rPr>
              <a:t>De </a:t>
            </a:r>
            <a:r>
              <a:rPr lang="en-GB" b="0" dirty="0" err="1">
                <a:solidFill>
                  <a:srgbClr val="000000"/>
                </a:solidFill>
                <a:effectLst/>
              </a:rPr>
              <a:t>realiteit</a:t>
            </a:r>
            <a:r>
              <a:rPr lang="en-GB" b="0" dirty="0">
                <a:solidFill>
                  <a:srgbClr val="000000"/>
                </a:solidFill>
                <a:effectLst/>
              </a:rPr>
              <a:t> </a:t>
            </a:r>
            <a:r>
              <a:rPr lang="en-GB" b="0" dirty="0" err="1">
                <a:solidFill>
                  <a:srgbClr val="000000"/>
                </a:solidFill>
                <a:effectLst/>
              </a:rPr>
              <a:t>vandaag</a:t>
            </a:r>
            <a:r>
              <a:rPr lang="en-GB" b="0" dirty="0">
                <a:solidFill>
                  <a:srgbClr val="000000"/>
                </a:solidFill>
                <a:effectLst/>
              </a:rPr>
              <a:t>….?</a:t>
            </a:r>
          </a:p>
          <a:p>
            <a:pPr fontAlgn="base">
              <a:spcAft>
                <a:spcPct val="0"/>
              </a:spcAft>
            </a:pPr>
            <a:endParaRPr lang="nl-NL" b="0" dirty="0">
              <a:ln w="0"/>
              <a:solidFill>
                <a:srgbClr val="000000"/>
              </a:solidFill>
              <a:effectLst/>
            </a:endParaRPr>
          </a:p>
        </p:txBody>
      </p:sp>
      <p:sp>
        <p:nvSpPr>
          <p:cNvPr id="11" name="Titel 9"/>
          <p:cNvSpPr txBox="1">
            <a:spLocks/>
          </p:cNvSpPr>
          <p:nvPr/>
        </p:nvSpPr>
        <p:spPr>
          <a:xfrm>
            <a:off x="1938488" y="5332571"/>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r>
              <a:rPr lang="nl-BE" sz="2000" b="1" kern="0" dirty="0">
                <a:solidFill>
                  <a:srgbClr val="000000"/>
                </a:solidFill>
              </a:rPr>
              <a:t/>
            </a:r>
            <a:br>
              <a:rPr lang="nl-BE" sz="2000" b="1" kern="0" dirty="0">
                <a:solidFill>
                  <a:srgbClr val="000000"/>
                </a:solidFill>
              </a:rPr>
            </a:br>
            <a:r>
              <a:rPr lang="nl-NL" sz="1400" b="1" dirty="0">
                <a:ln w="0"/>
                <a:solidFill>
                  <a:srgbClr val="000000"/>
                </a:solidFill>
              </a:rPr>
              <a:t>Overheid zoekt ontwikkelaar…</a:t>
            </a:r>
          </a:p>
          <a:p>
            <a:r>
              <a:rPr lang="nl-BE" sz="1400" b="1" kern="0" dirty="0">
                <a:solidFill>
                  <a:srgbClr val="000000"/>
                </a:solidFill>
              </a:rPr>
              <a:t/>
            </a:r>
            <a:br>
              <a:rPr lang="nl-BE" sz="1400" b="1" kern="0" dirty="0">
                <a:solidFill>
                  <a:srgbClr val="000000"/>
                </a:solidFill>
              </a:rPr>
            </a:br>
            <a:r>
              <a:rPr lang="nl-BE" sz="1400" b="1" kern="0" dirty="0">
                <a:solidFill>
                  <a:srgbClr val="000000"/>
                </a:solidFill>
              </a:rPr>
              <a:t/>
            </a:r>
            <a:br>
              <a:rPr lang="nl-BE" sz="1400" b="1" kern="0" dirty="0">
                <a:solidFill>
                  <a:srgbClr val="000000"/>
                </a:solidFill>
              </a:rPr>
            </a:br>
            <a:endParaRPr lang="nl-BE" sz="1400" b="1" kern="0" dirty="0">
              <a:solidFill>
                <a:srgbClr val="000000"/>
              </a:solidFill>
            </a:endParaRPr>
          </a:p>
        </p:txBody>
      </p:sp>
    </p:spTree>
    <p:extLst>
      <p:ext uri="{BB962C8B-B14F-4D97-AF65-F5344CB8AC3E}">
        <p14:creationId xmlns:p14="http://schemas.microsoft.com/office/powerpoint/2010/main" val="23116982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p:cNvGraphicFramePr>
          <p:nvPr>
            <p:extLst/>
          </p:nvPr>
        </p:nvGraphicFramePr>
        <p:xfrm>
          <a:off x="1879729" y="1400710"/>
          <a:ext cx="7886700" cy="3722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kstvak 5"/>
          <p:cNvSpPr txBox="1"/>
          <p:nvPr/>
        </p:nvSpPr>
        <p:spPr>
          <a:xfrm rot="5400000">
            <a:off x="4149804" y="2998833"/>
            <a:ext cx="469816" cy="707886"/>
          </a:xfrm>
          <a:prstGeom prst="rect">
            <a:avLst/>
          </a:prstGeom>
          <a:noFill/>
        </p:spPr>
        <p:txBody>
          <a:bodyPr wrap="square" rtlCol="0">
            <a:spAutoFit/>
          </a:bodyPr>
          <a:lstStyle/>
          <a:p>
            <a:pPr fontAlgn="base">
              <a:spcBef>
                <a:spcPct val="0"/>
              </a:spcBef>
              <a:spcAft>
                <a:spcPct val="0"/>
              </a:spcAft>
            </a:pPr>
            <a:r>
              <a:rPr lang="nl-BE" sz="4000" dirty="0">
                <a:solidFill>
                  <a:srgbClr val="000000"/>
                </a:solidFill>
              </a:rPr>
              <a:t>=</a:t>
            </a:r>
          </a:p>
        </p:txBody>
      </p:sp>
      <p:sp>
        <p:nvSpPr>
          <p:cNvPr id="7" name="Tekstvak 6"/>
          <p:cNvSpPr txBox="1"/>
          <p:nvPr/>
        </p:nvSpPr>
        <p:spPr>
          <a:xfrm>
            <a:off x="2199081" y="2807961"/>
            <a:ext cx="1831689" cy="1384995"/>
          </a:xfrm>
          <a:prstGeom prst="rect">
            <a:avLst/>
          </a:prstGeom>
          <a:noFill/>
        </p:spPr>
        <p:txBody>
          <a:bodyPr wrap="square" rtlCol="0">
            <a:spAutoFit/>
          </a:bodyPr>
          <a:lstStyle/>
          <a:p>
            <a:pPr algn="ctr" fontAlgn="base">
              <a:spcBef>
                <a:spcPct val="0"/>
              </a:spcBef>
              <a:spcAft>
                <a:spcPct val="0"/>
              </a:spcAft>
            </a:pPr>
            <a:r>
              <a:rPr lang="nl-BE" sz="1400" b="1" dirty="0">
                <a:solidFill>
                  <a:srgbClr val="000000"/>
                </a:solidFill>
              </a:rPr>
              <a:t>ontwikkelaar</a:t>
            </a:r>
            <a:r>
              <a:rPr lang="nl-BE" sz="1400" dirty="0">
                <a:solidFill>
                  <a:srgbClr val="000000"/>
                </a:solidFill>
              </a:rPr>
              <a:t>: economische kosten-baten analyse</a:t>
            </a:r>
          </a:p>
          <a:p>
            <a:pPr algn="ctr" fontAlgn="base">
              <a:spcBef>
                <a:spcPct val="0"/>
              </a:spcBef>
              <a:spcAft>
                <a:spcPct val="0"/>
              </a:spcAft>
            </a:pPr>
            <a:endParaRPr lang="nl-BE" sz="1400" dirty="0">
              <a:solidFill>
                <a:srgbClr val="000000"/>
              </a:solidFill>
            </a:endParaRPr>
          </a:p>
          <a:p>
            <a:pPr algn="ctr" fontAlgn="base">
              <a:spcBef>
                <a:spcPct val="0"/>
              </a:spcBef>
              <a:spcAft>
                <a:spcPct val="0"/>
              </a:spcAft>
            </a:pPr>
            <a:endParaRPr lang="nl-BE" sz="1400" dirty="0">
              <a:solidFill>
                <a:srgbClr val="000000"/>
              </a:solidFill>
            </a:endParaRPr>
          </a:p>
        </p:txBody>
      </p:sp>
      <p:sp>
        <p:nvSpPr>
          <p:cNvPr id="10" name="Tekstvak 9"/>
          <p:cNvSpPr txBox="1"/>
          <p:nvPr/>
        </p:nvSpPr>
        <p:spPr>
          <a:xfrm>
            <a:off x="7207357" y="1824672"/>
            <a:ext cx="3170343" cy="738664"/>
          </a:xfrm>
          <a:prstGeom prst="rect">
            <a:avLst/>
          </a:prstGeom>
          <a:noFill/>
        </p:spPr>
        <p:txBody>
          <a:bodyPr wrap="square" rtlCol="0">
            <a:spAutoFit/>
          </a:bodyPr>
          <a:lstStyle/>
          <a:p>
            <a:pPr algn="ctr" fontAlgn="base">
              <a:spcBef>
                <a:spcPct val="0"/>
              </a:spcBef>
              <a:spcAft>
                <a:spcPct val="0"/>
              </a:spcAft>
            </a:pPr>
            <a:r>
              <a:rPr lang="nl-BE" sz="1400" b="1" dirty="0">
                <a:solidFill>
                  <a:srgbClr val="000000"/>
                </a:solidFill>
              </a:rPr>
              <a:t>architect: </a:t>
            </a:r>
            <a:r>
              <a:rPr lang="nl-BE" sz="1400" dirty="0">
                <a:solidFill>
                  <a:srgbClr val="000000"/>
                </a:solidFill>
              </a:rPr>
              <a:t>‘gezicht’ gebouw  </a:t>
            </a:r>
          </a:p>
          <a:p>
            <a:pPr algn="ctr" fontAlgn="base">
              <a:spcBef>
                <a:spcPct val="0"/>
              </a:spcBef>
              <a:spcAft>
                <a:spcPct val="0"/>
              </a:spcAft>
            </a:pPr>
            <a:endParaRPr lang="nl-BE" sz="1400" dirty="0">
              <a:solidFill>
                <a:srgbClr val="000000"/>
              </a:solidFill>
            </a:endParaRPr>
          </a:p>
          <a:p>
            <a:pPr algn="ctr" fontAlgn="base">
              <a:spcBef>
                <a:spcPct val="0"/>
              </a:spcBef>
              <a:spcAft>
                <a:spcPct val="0"/>
              </a:spcAft>
            </a:pPr>
            <a:endParaRPr lang="nl-BE" sz="1400" dirty="0">
              <a:solidFill>
                <a:srgbClr val="000000"/>
              </a:solidFill>
            </a:endParaRPr>
          </a:p>
        </p:txBody>
      </p:sp>
      <p:sp>
        <p:nvSpPr>
          <p:cNvPr id="11" name="Tekstvak 10"/>
          <p:cNvSpPr txBox="1"/>
          <p:nvPr/>
        </p:nvSpPr>
        <p:spPr>
          <a:xfrm flipH="1">
            <a:off x="6063672" y="1594107"/>
            <a:ext cx="867320" cy="707886"/>
          </a:xfrm>
          <a:prstGeom prst="rect">
            <a:avLst/>
          </a:prstGeom>
          <a:noFill/>
        </p:spPr>
        <p:txBody>
          <a:bodyPr wrap="square" rtlCol="0">
            <a:spAutoFit/>
          </a:bodyPr>
          <a:lstStyle/>
          <a:p>
            <a:pPr fontAlgn="base">
              <a:spcBef>
                <a:spcPct val="0"/>
              </a:spcBef>
              <a:spcAft>
                <a:spcPct val="0"/>
              </a:spcAft>
            </a:pPr>
            <a:r>
              <a:rPr lang="nl-BE" sz="4000" dirty="0">
                <a:solidFill>
                  <a:srgbClr val="000000"/>
                </a:solidFill>
              </a:rPr>
              <a:t>=</a:t>
            </a:r>
          </a:p>
        </p:txBody>
      </p:sp>
      <p:sp>
        <p:nvSpPr>
          <p:cNvPr id="12" name="Text Box 9"/>
          <p:cNvSpPr txBox="1">
            <a:spLocks noChangeArrowheads="1"/>
          </p:cNvSpPr>
          <p:nvPr/>
        </p:nvSpPr>
        <p:spPr bwMode="auto">
          <a:xfrm>
            <a:off x="2113553" y="296640"/>
            <a:ext cx="7979869" cy="861774"/>
          </a:xfrm>
          <a:prstGeom prst="rect">
            <a:avLst/>
          </a:prstGeom>
          <a:solidFill>
            <a:schemeClr val="lt1">
              <a:alpha val="0"/>
            </a:schemeClr>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defPPr>
              <a:defRPr lang="en-GB"/>
            </a:defPPr>
            <a:lvl1pPr>
              <a:spcBef>
                <a:spcPct val="50000"/>
              </a:spcBef>
              <a:defRPr sz="2000" b="1">
                <a:ln>
                  <a:noFill/>
                  <a:prstDash val="solid"/>
                </a:ln>
                <a:solidFill>
                  <a:schemeClr val="tx1"/>
                </a:solidFill>
                <a:effectLst>
                  <a:outerShdw blurRad="88000" dist="50800" dir="5040000" algn="tl">
                    <a:schemeClr val="accent4">
                      <a:tint val="80000"/>
                      <a:satMod val="250000"/>
                      <a:alpha val="45000"/>
                    </a:schemeClr>
                  </a:outerShdw>
                </a:effectLst>
              </a:defRPr>
            </a:lvl1pPr>
          </a:lstStyle>
          <a:p>
            <a:pPr fontAlgn="base">
              <a:spcAft>
                <a:spcPct val="0"/>
              </a:spcAft>
            </a:pPr>
            <a:r>
              <a:rPr lang="en-GB" b="0" dirty="0">
                <a:solidFill>
                  <a:srgbClr val="000000"/>
                </a:solidFill>
                <a:effectLst/>
              </a:rPr>
              <a:t>De </a:t>
            </a:r>
            <a:r>
              <a:rPr lang="en-GB" b="0" dirty="0" err="1">
                <a:solidFill>
                  <a:srgbClr val="000000"/>
                </a:solidFill>
                <a:effectLst/>
              </a:rPr>
              <a:t>realiteit</a:t>
            </a:r>
            <a:r>
              <a:rPr lang="en-GB" b="0" dirty="0">
                <a:solidFill>
                  <a:srgbClr val="000000"/>
                </a:solidFill>
                <a:effectLst/>
              </a:rPr>
              <a:t> </a:t>
            </a:r>
            <a:r>
              <a:rPr lang="en-GB" b="0" dirty="0" err="1">
                <a:solidFill>
                  <a:srgbClr val="000000"/>
                </a:solidFill>
                <a:effectLst/>
              </a:rPr>
              <a:t>vandaag</a:t>
            </a:r>
            <a:r>
              <a:rPr lang="en-GB" b="0" dirty="0">
                <a:solidFill>
                  <a:srgbClr val="000000"/>
                </a:solidFill>
                <a:effectLst/>
              </a:rPr>
              <a:t>….?</a:t>
            </a:r>
          </a:p>
          <a:p>
            <a:pPr fontAlgn="base">
              <a:spcAft>
                <a:spcPct val="0"/>
              </a:spcAft>
            </a:pPr>
            <a:endParaRPr lang="nl-NL" b="0" dirty="0">
              <a:ln w="0"/>
              <a:solidFill>
                <a:srgbClr val="000000"/>
              </a:solidFill>
              <a:effectLst/>
            </a:endParaRPr>
          </a:p>
        </p:txBody>
      </p:sp>
      <p:sp>
        <p:nvSpPr>
          <p:cNvPr id="13" name="Titel 9"/>
          <p:cNvSpPr txBox="1">
            <a:spLocks/>
          </p:cNvSpPr>
          <p:nvPr/>
        </p:nvSpPr>
        <p:spPr>
          <a:xfrm>
            <a:off x="1938488" y="5332571"/>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r>
              <a:rPr lang="nl-BE" sz="2000" b="1" kern="0" dirty="0">
                <a:solidFill>
                  <a:srgbClr val="000000"/>
                </a:solidFill>
              </a:rPr>
              <a:t/>
            </a:r>
            <a:br>
              <a:rPr lang="nl-BE" sz="2000" b="1" kern="0" dirty="0">
                <a:solidFill>
                  <a:srgbClr val="000000"/>
                </a:solidFill>
              </a:rPr>
            </a:br>
            <a:r>
              <a:rPr lang="nl-NL" sz="1400" b="1" dirty="0">
                <a:ln w="0"/>
                <a:solidFill>
                  <a:srgbClr val="000000"/>
                </a:solidFill>
              </a:rPr>
              <a:t>Ontwikkelaar zoekt architect…</a:t>
            </a:r>
          </a:p>
          <a:p>
            <a:r>
              <a:rPr lang="nl-BE" sz="1400" b="1" kern="0" dirty="0">
                <a:solidFill>
                  <a:srgbClr val="000000"/>
                </a:solidFill>
              </a:rPr>
              <a:t/>
            </a:r>
            <a:br>
              <a:rPr lang="nl-BE" sz="1400" b="1" kern="0" dirty="0">
                <a:solidFill>
                  <a:srgbClr val="000000"/>
                </a:solidFill>
              </a:rPr>
            </a:br>
            <a:r>
              <a:rPr lang="nl-BE" sz="1400" b="1" kern="0" dirty="0">
                <a:solidFill>
                  <a:srgbClr val="000000"/>
                </a:solidFill>
              </a:rPr>
              <a:t/>
            </a:r>
            <a:br>
              <a:rPr lang="nl-BE" sz="1400" b="1" kern="0" dirty="0">
                <a:solidFill>
                  <a:srgbClr val="000000"/>
                </a:solidFill>
              </a:rPr>
            </a:br>
            <a:endParaRPr lang="nl-BE" sz="1400" b="1" kern="0" dirty="0">
              <a:solidFill>
                <a:srgbClr val="000000"/>
              </a:solidFill>
            </a:endParaRPr>
          </a:p>
        </p:txBody>
      </p:sp>
    </p:spTree>
    <p:extLst>
      <p:ext uri="{BB962C8B-B14F-4D97-AF65-F5344CB8AC3E}">
        <p14:creationId xmlns:p14="http://schemas.microsoft.com/office/powerpoint/2010/main" val="26383555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p:cNvGraphicFramePr>
          <p:nvPr>
            <p:extLst/>
          </p:nvPr>
        </p:nvGraphicFramePr>
        <p:xfrm>
          <a:off x="1879729" y="1400710"/>
          <a:ext cx="7886700" cy="3722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Box 9"/>
          <p:cNvSpPr txBox="1">
            <a:spLocks noChangeArrowheads="1"/>
          </p:cNvSpPr>
          <p:nvPr/>
        </p:nvSpPr>
        <p:spPr bwMode="auto">
          <a:xfrm>
            <a:off x="2113553" y="296640"/>
            <a:ext cx="7979869" cy="861774"/>
          </a:xfrm>
          <a:prstGeom prst="rect">
            <a:avLst/>
          </a:prstGeom>
          <a:solidFill>
            <a:schemeClr val="lt1">
              <a:alpha val="0"/>
            </a:schemeClr>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defPPr>
              <a:defRPr lang="en-GB"/>
            </a:defPPr>
            <a:lvl1pPr>
              <a:spcBef>
                <a:spcPct val="50000"/>
              </a:spcBef>
              <a:defRPr sz="2000" b="1">
                <a:ln>
                  <a:noFill/>
                  <a:prstDash val="solid"/>
                </a:ln>
                <a:solidFill>
                  <a:schemeClr val="tx1"/>
                </a:solidFill>
                <a:effectLst>
                  <a:outerShdw blurRad="88000" dist="50800" dir="5040000" algn="tl">
                    <a:schemeClr val="accent4">
                      <a:tint val="80000"/>
                      <a:satMod val="250000"/>
                      <a:alpha val="45000"/>
                    </a:schemeClr>
                  </a:outerShdw>
                </a:effectLst>
              </a:defRPr>
            </a:lvl1pPr>
          </a:lstStyle>
          <a:p>
            <a:pPr fontAlgn="base">
              <a:spcAft>
                <a:spcPct val="0"/>
              </a:spcAft>
            </a:pPr>
            <a:r>
              <a:rPr lang="en-GB" b="0" dirty="0">
                <a:solidFill>
                  <a:srgbClr val="000000"/>
                </a:solidFill>
                <a:effectLst/>
              </a:rPr>
              <a:t>De </a:t>
            </a:r>
            <a:r>
              <a:rPr lang="en-GB" b="0" dirty="0" err="1">
                <a:solidFill>
                  <a:srgbClr val="000000"/>
                </a:solidFill>
                <a:effectLst/>
              </a:rPr>
              <a:t>realiteit</a:t>
            </a:r>
            <a:r>
              <a:rPr lang="en-GB" b="0" dirty="0">
                <a:solidFill>
                  <a:srgbClr val="000000"/>
                </a:solidFill>
                <a:effectLst/>
              </a:rPr>
              <a:t> </a:t>
            </a:r>
            <a:r>
              <a:rPr lang="en-GB" b="0" dirty="0" err="1">
                <a:solidFill>
                  <a:srgbClr val="000000"/>
                </a:solidFill>
                <a:effectLst/>
              </a:rPr>
              <a:t>vandaag</a:t>
            </a:r>
            <a:r>
              <a:rPr lang="en-GB" b="0" dirty="0">
                <a:solidFill>
                  <a:srgbClr val="000000"/>
                </a:solidFill>
                <a:effectLst/>
              </a:rPr>
              <a:t>….?</a:t>
            </a:r>
          </a:p>
          <a:p>
            <a:pPr fontAlgn="base">
              <a:spcAft>
                <a:spcPct val="0"/>
              </a:spcAft>
            </a:pPr>
            <a:endParaRPr lang="nl-NL" b="0" dirty="0">
              <a:ln w="0"/>
              <a:solidFill>
                <a:srgbClr val="000000"/>
              </a:solidFill>
              <a:effectLst/>
            </a:endParaRPr>
          </a:p>
        </p:txBody>
      </p:sp>
      <p:sp>
        <p:nvSpPr>
          <p:cNvPr id="6" name="Tekstvak 5"/>
          <p:cNvSpPr txBox="1"/>
          <p:nvPr/>
        </p:nvSpPr>
        <p:spPr>
          <a:xfrm rot="5400000">
            <a:off x="4149804" y="2998833"/>
            <a:ext cx="469816" cy="707886"/>
          </a:xfrm>
          <a:prstGeom prst="rect">
            <a:avLst/>
          </a:prstGeom>
          <a:noFill/>
        </p:spPr>
        <p:txBody>
          <a:bodyPr wrap="square" rtlCol="0">
            <a:spAutoFit/>
          </a:bodyPr>
          <a:lstStyle/>
          <a:p>
            <a:pPr fontAlgn="base">
              <a:spcBef>
                <a:spcPct val="0"/>
              </a:spcBef>
              <a:spcAft>
                <a:spcPct val="0"/>
              </a:spcAft>
            </a:pPr>
            <a:r>
              <a:rPr lang="nl-BE" sz="4000" dirty="0">
                <a:solidFill>
                  <a:srgbClr val="000000"/>
                </a:solidFill>
              </a:rPr>
              <a:t>=</a:t>
            </a:r>
          </a:p>
        </p:txBody>
      </p:sp>
      <p:sp>
        <p:nvSpPr>
          <p:cNvPr id="7" name="Tekstvak 6"/>
          <p:cNvSpPr txBox="1"/>
          <p:nvPr/>
        </p:nvSpPr>
        <p:spPr>
          <a:xfrm>
            <a:off x="2199081" y="2807961"/>
            <a:ext cx="1831689" cy="1384995"/>
          </a:xfrm>
          <a:prstGeom prst="rect">
            <a:avLst/>
          </a:prstGeom>
          <a:noFill/>
        </p:spPr>
        <p:txBody>
          <a:bodyPr wrap="square" rtlCol="0">
            <a:spAutoFit/>
          </a:bodyPr>
          <a:lstStyle/>
          <a:p>
            <a:pPr algn="ctr" fontAlgn="base">
              <a:spcBef>
                <a:spcPct val="0"/>
              </a:spcBef>
              <a:spcAft>
                <a:spcPct val="0"/>
              </a:spcAft>
            </a:pPr>
            <a:r>
              <a:rPr lang="nl-BE" sz="1400" b="1" dirty="0">
                <a:solidFill>
                  <a:srgbClr val="000000"/>
                </a:solidFill>
              </a:rPr>
              <a:t>ontwikkelaar</a:t>
            </a:r>
            <a:r>
              <a:rPr lang="nl-BE" sz="1400" dirty="0">
                <a:solidFill>
                  <a:srgbClr val="000000"/>
                </a:solidFill>
              </a:rPr>
              <a:t>: economische kosten-baten analyse</a:t>
            </a:r>
          </a:p>
          <a:p>
            <a:pPr algn="ctr" fontAlgn="base">
              <a:spcBef>
                <a:spcPct val="0"/>
              </a:spcBef>
              <a:spcAft>
                <a:spcPct val="0"/>
              </a:spcAft>
            </a:pPr>
            <a:endParaRPr lang="nl-BE" sz="1400" dirty="0">
              <a:solidFill>
                <a:srgbClr val="000000"/>
              </a:solidFill>
            </a:endParaRPr>
          </a:p>
          <a:p>
            <a:pPr algn="ctr" fontAlgn="base">
              <a:spcBef>
                <a:spcPct val="0"/>
              </a:spcBef>
              <a:spcAft>
                <a:spcPct val="0"/>
              </a:spcAft>
            </a:pPr>
            <a:endParaRPr lang="nl-BE" sz="1400" dirty="0">
              <a:solidFill>
                <a:srgbClr val="000000"/>
              </a:solidFill>
            </a:endParaRPr>
          </a:p>
        </p:txBody>
      </p:sp>
      <p:sp>
        <p:nvSpPr>
          <p:cNvPr id="9" name="Tekstvak 8"/>
          <p:cNvSpPr txBox="1"/>
          <p:nvPr/>
        </p:nvSpPr>
        <p:spPr>
          <a:xfrm>
            <a:off x="1146678" y="1439561"/>
            <a:ext cx="6179197" cy="646331"/>
          </a:xfrm>
          <a:prstGeom prst="rect">
            <a:avLst/>
          </a:prstGeom>
          <a:noFill/>
        </p:spPr>
        <p:txBody>
          <a:bodyPr wrap="square" rtlCol="0">
            <a:spAutoFit/>
          </a:bodyPr>
          <a:lstStyle/>
          <a:p>
            <a:pPr algn="ctr" fontAlgn="base">
              <a:spcBef>
                <a:spcPct val="0"/>
              </a:spcBef>
              <a:spcAft>
                <a:spcPct val="0"/>
              </a:spcAft>
            </a:pPr>
            <a:endParaRPr lang="nl-BE" dirty="0">
              <a:solidFill>
                <a:srgbClr val="000000"/>
              </a:solidFill>
            </a:endParaRPr>
          </a:p>
          <a:p>
            <a:pPr algn="ctr" fontAlgn="base">
              <a:spcBef>
                <a:spcPct val="0"/>
              </a:spcBef>
              <a:spcAft>
                <a:spcPct val="0"/>
              </a:spcAft>
            </a:pPr>
            <a:endParaRPr lang="nl-BE" dirty="0">
              <a:solidFill>
                <a:srgbClr val="000000"/>
              </a:solidFill>
            </a:endParaRPr>
          </a:p>
        </p:txBody>
      </p:sp>
      <p:sp>
        <p:nvSpPr>
          <p:cNvPr id="10" name="Tekstvak 9"/>
          <p:cNvSpPr txBox="1"/>
          <p:nvPr/>
        </p:nvSpPr>
        <p:spPr>
          <a:xfrm>
            <a:off x="7207357" y="1824672"/>
            <a:ext cx="3170343" cy="738664"/>
          </a:xfrm>
          <a:prstGeom prst="rect">
            <a:avLst/>
          </a:prstGeom>
          <a:noFill/>
        </p:spPr>
        <p:txBody>
          <a:bodyPr wrap="square" rtlCol="0">
            <a:spAutoFit/>
          </a:bodyPr>
          <a:lstStyle/>
          <a:p>
            <a:pPr algn="ctr" fontAlgn="base">
              <a:spcBef>
                <a:spcPct val="0"/>
              </a:spcBef>
              <a:spcAft>
                <a:spcPct val="0"/>
              </a:spcAft>
            </a:pPr>
            <a:r>
              <a:rPr lang="nl-BE" sz="1400" b="1" dirty="0">
                <a:solidFill>
                  <a:srgbClr val="000000"/>
                </a:solidFill>
              </a:rPr>
              <a:t>architect: </a:t>
            </a:r>
            <a:r>
              <a:rPr lang="nl-BE" sz="1400" dirty="0">
                <a:solidFill>
                  <a:srgbClr val="000000"/>
                </a:solidFill>
              </a:rPr>
              <a:t>‘gezicht’ gebouw  </a:t>
            </a:r>
          </a:p>
          <a:p>
            <a:pPr algn="ctr" fontAlgn="base">
              <a:spcBef>
                <a:spcPct val="0"/>
              </a:spcBef>
              <a:spcAft>
                <a:spcPct val="0"/>
              </a:spcAft>
            </a:pPr>
            <a:endParaRPr lang="nl-BE" sz="1400" dirty="0">
              <a:solidFill>
                <a:srgbClr val="000000"/>
              </a:solidFill>
            </a:endParaRPr>
          </a:p>
          <a:p>
            <a:pPr algn="ctr" fontAlgn="base">
              <a:spcBef>
                <a:spcPct val="0"/>
              </a:spcBef>
              <a:spcAft>
                <a:spcPct val="0"/>
              </a:spcAft>
            </a:pPr>
            <a:endParaRPr lang="nl-BE" sz="1400" dirty="0">
              <a:solidFill>
                <a:srgbClr val="000000"/>
              </a:solidFill>
            </a:endParaRPr>
          </a:p>
        </p:txBody>
      </p:sp>
      <p:sp>
        <p:nvSpPr>
          <p:cNvPr id="11" name="Tekstvak 10"/>
          <p:cNvSpPr txBox="1"/>
          <p:nvPr/>
        </p:nvSpPr>
        <p:spPr>
          <a:xfrm flipH="1">
            <a:off x="6063672" y="1594107"/>
            <a:ext cx="867320" cy="707886"/>
          </a:xfrm>
          <a:prstGeom prst="rect">
            <a:avLst/>
          </a:prstGeom>
          <a:noFill/>
        </p:spPr>
        <p:txBody>
          <a:bodyPr wrap="square" rtlCol="0">
            <a:spAutoFit/>
          </a:bodyPr>
          <a:lstStyle/>
          <a:p>
            <a:pPr fontAlgn="base">
              <a:spcBef>
                <a:spcPct val="0"/>
              </a:spcBef>
              <a:spcAft>
                <a:spcPct val="0"/>
              </a:spcAft>
            </a:pPr>
            <a:r>
              <a:rPr lang="nl-BE" sz="4000" dirty="0">
                <a:solidFill>
                  <a:srgbClr val="000000"/>
                </a:solidFill>
              </a:rPr>
              <a:t>=</a:t>
            </a:r>
          </a:p>
        </p:txBody>
      </p:sp>
      <p:sp>
        <p:nvSpPr>
          <p:cNvPr id="12" name="Titel 9"/>
          <p:cNvSpPr txBox="1">
            <a:spLocks/>
          </p:cNvSpPr>
          <p:nvPr/>
        </p:nvSpPr>
        <p:spPr>
          <a:xfrm>
            <a:off x="1938488" y="5332571"/>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r>
              <a:rPr lang="nl-BE" sz="2000" b="1" kern="0" dirty="0">
                <a:solidFill>
                  <a:srgbClr val="000000"/>
                </a:solidFill>
              </a:rPr>
              <a:t/>
            </a:r>
            <a:br>
              <a:rPr lang="nl-BE" sz="2000" b="1" kern="0" dirty="0">
                <a:solidFill>
                  <a:srgbClr val="000000"/>
                </a:solidFill>
              </a:rPr>
            </a:br>
            <a:r>
              <a:rPr lang="nl-NL" sz="1400" b="1" dirty="0">
                <a:ln w="0"/>
                <a:solidFill>
                  <a:srgbClr val="000000"/>
                </a:solidFill>
              </a:rPr>
              <a:t>Samen op zoek naar besparingen…</a:t>
            </a:r>
          </a:p>
          <a:p>
            <a:r>
              <a:rPr lang="nl-BE" sz="1400" b="1" kern="0" dirty="0">
                <a:solidFill>
                  <a:srgbClr val="000000"/>
                </a:solidFill>
              </a:rPr>
              <a:t/>
            </a:r>
            <a:br>
              <a:rPr lang="nl-BE" sz="1400" b="1" kern="0" dirty="0">
                <a:solidFill>
                  <a:srgbClr val="000000"/>
                </a:solidFill>
              </a:rPr>
            </a:br>
            <a:r>
              <a:rPr lang="nl-BE" sz="1400" b="1" kern="0" dirty="0">
                <a:solidFill>
                  <a:srgbClr val="000000"/>
                </a:solidFill>
              </a:rPr>
              <a:t/>
            </a:r>
            <a:br>
              <a:rPr lang="nl-BE" sz="1400" b="1" kern="0" dirty="0">
                <a:solidFill>
                  <a:srgbClr val="000000"/>
                </a:solidFill>
              </a:rPr>
            </a:br>
            <a:endParaRPr lang="nl-BE" sz="1400" b="1" kern="0" dirty="0">
              <a:solidFill>
                <a:srgbClr val="000000"/>
              </a:solidFill>
            </a:endParaRPr>
          </a:p>
        </p:txBody>
      </p:sp>
    </p:spTree>
    <p:extLst>
      <p:ext uri="{BB962C8B-B14F-4D97-AF65-F5344CB8AC3E}">
        <p14:creationId xmlns:p14="http://schemas.microsoft.com/office/powerpoint/2010/main" val="192460278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p:cNvGraphicFramePr>
          <p:nvPr>
            <p:extLst/>
          </p:nvPr>
        </p:nvGraphicFramePr>
        <p:xfrm>
          <a:off x="1879729" y="1400710"/>
          <a:ext cx="7886700" cy="3722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kstvak 5"/>
          <p:cNvSpPr txBox="1"/>
          <p:nvPr/>
        </p:nvSpPr>
        <p:spPr>
          <a:xfrm rot="5400000">
            <a:off x="4149804" y="2998833"/>
            <a:ext cx="469816" cy="707886"/>
          </a:xfrm>
          <a:prstGeom prst="rect">
            <a:avLst/>
          </a:prstGeom>
          <a:noFill/>
        </p:spPr>
        <p:txBody>
          <a:bodyPr wrap="square" rtlCol="0">
            <a:spAutoFit/>
          </a:bodyPr>
          <a:lstStyle/>
          <a:p>
            <a:pPr fontAlgn="base">
              <a:spcBef>
                <a:spcPct val="0"/>
              </a:spcBef>
              <a:spcAft>
                <a:spcPct val="0"/>
              </a:spcAft>
            </a:pPr>
            <a:r>
              <a:rPr lang="nl-BE" sz="4000" dirty="0">
                <a:solidFill>
                  <a:srgbClr val="000000"/>
                </a:solidFill>
              </a:rPr>
              <a:t>=</a:t>
            </a:r>
          </a:p>
        </p:txBody>
      </p:sp>
      <p:sp>
        <p:nvSpPr>
          <p:cNvPr id="7" name="Tekstvak 6"/>
          <p:cNvSpPr txBox="1"/>
          <p:nvPr/>
        </p:nvSpPr>
        <p:spPr>
          <a:xfrm>
            <a:off x="2199081" y="2807961"/>
            <a:ext cx="1831689" cy="1384995"/>
          </a:xfrm>
          <a:prstGeom prst="rect">
            <a:avLst/>
          </a:prstGeom>
          <a:noFill/>
        </p:spPr>
        <p:txBody>
          <a:bodyPr wrap="square" rtlCol="0">
            <a:spAutoFit/>
          </a:bodyPr>
          <a:lstStyle/>
          <a:p>
            <a:pPr algn="ctr" fontAlgn="base">
              <a:spcBef>
                <a:spcPct val="0"/>
              </a:spcBef>
              <a:spcAft>
                <a:spcPct val="0"/>
              </a:spcAft>
            </a:pPr>
            <a:r>
              <a:rPr lang="nl-BE" sz="1400" b="1" dirty="0">
                <a:solidFill>
                  <a:srgbClr val="000000"/>
                </a:solidFill>
              </a:rPr>
              <a:t>ontwikkelaar</a:t>
            </a:r>
            <a:r>
              <a:rPr lang="nl-BE" sz="1400" dirty="0">
                <a:solidFill>
                  <a:srgbClr val="000000"/>
                </a:solidFill>
              </a:rPr>
              <a:t>: economische kosten-baten analyse</a:t>
            </a:r>
          </a:p>
          <a:p>
            <a:pPr algn="ctr" fontAlgn="base">
              <a:spcBef>
                <a:spcPct val="0"/>
              </a:spcBef>
              <a:spcAft>
                <a:spcPct val="0"/>
              </a:spcAft>
            </a:pPr>
            <a:endParaRPr lang="nl-BE" sz="1400" dirty="0">
              <a:solidFill>
                <a:srgbClr val="000000"/>
              </a:solidFill>
            </a:endParaRPr>
          </a:p>
          <a:p>
            <a:pPr algn="ctr" fontAlgn="base">
              <a:spcBef>
                <a:spcPct val="0"/>
              </a:spcBef>
              <a:spcAft>
                <a:spcPct val="0"/>
              </a:spcAft>
            </a:pPr>
            <a:endParaRPr lang="nl-BE" sz="1400" dirty="0">
              <a:solidFill>
                <a:srgbClr val="000000"/>
              </a:solidFill>
            </a:endParaRPr>
          </a:p>
        </p:txBody>
      </p:sp>
      <p:sp>
        <p:nvSpPr>
          <p:cNvPr id="10" name="Tekstvak 9"/>
          <p:cNvSpPr txBox="1"/>
          <p:nvPr/>
        </p:nvSpPr>
        <p:spPr>
          <a:xfrm>
            <a:off x="7207357" y="1824672"/>
            <a:ext cx="3170343" cy="738664"/>
          </a:xfrm>
          <a:prstGeom prst="rect">
            <a:avLst/>
          </a:prstGeom>
          <a:noFill/>
        </p:spPr>
        <p:txBody>
          <a:bodyPr wrap="square" rtlCol="0">
            <a:spAutoFit/>
          </a:bodyPr>
          <a:lstStyle/>
          <a:p>
            <a:pPr algn="ctr" fontAlgn="base">
              <a:spcBef>
                <a:spcPct val="0"/>
              </a:spcBef>
              <a:spcAft>
                <a:spcPct val="0"/>
              </a:spcAft>
            </a:pPr>
            <a:r>
              <a:rPr lang="nl-BE" sz="1400" b="1" dirty="0">
                <a:solidFill>
                  <a:srgbClr val="000000"/>
                </a:solidFill>
              </a:rPr>
              <a:t>architect: </a:t>
            </a:r>
            <a:r>
              <a:rPr lang="nl-BE" sz="1400" dirty="0">
                <a:solidFill>
                  <a:srgbClr val="000000"/>
                </a:solidFill>
              </a:rPr>
              <a:t>‘gezicht’ gebouw  </a:t>
            </a:r>
          </a:p>
          <a:p>
            <a:pPr algn="ctr" fontAlgn="base">
              <a:spcBef>
                <a:spcPct val="0"/>
              </a:spcBef>
              <a:spcAft>
                <a:spcPct val="0"/>
              </a:spcAft>
            </a:pPr>
            <a:endParaRPr lang="nl-BE" sz="1400" dirty="0">
              <a:solidFill>
                <a:srgbClr val="000000"/>
              </a:solidFill>
            </a:endParaRPr>
          </a:p>
          <a:p>
            <a:pPr algn="ctr" fontAlgn="base">
              <a:spcBef>
                <a:spcPct val="0"/>
              </a:spcBef>
              <a:spcAft>
                <a:spcPct val="0"/>
              </a:spcAft>
            </a:pPr>
            <a:endParaRPr lang="nl-BE" sz="1400" dirty="0">
              <a:solidFill>
                <a:srgbClr val="000000"/>
              </a:solidFill>
            </a:endParaRPr>
          </a:p>
        </p:txBody>
      </p:sp>
      <p:sp>
        <p:nvSpPr>
          <p:cNvPr id="11" name="Tekstvak 10"/>
          <p:cNvSpPr txBox="1"/>
          <p:nvPr/>
        </p:nvSpPr>
        <p:spPr>
          <a:xfrm flipH="1">
            <a:off x="6063672" y="1594107"/>
            <a:ext cx="867320" cy="707886"/>
          </a:xfrm>
          <a:prstGeom prst="rect">
            <a:avLst/>
          </a:prstGeom>
          <a:noFill/>
        </p:spPr>
        <p:txBody>
          <a:bodyPr wrap="square" rtlCol="0">
            <a:spAutoFit/>
          </a:bodyPr>
          <a:lstStyle/>
          <a:p>
            <a:pPr fontAlgn="base">
              <a:spcBef>
                <a:spcPct val="0"/>
              </a:spcBef>
              <a:spcAft>
                <a:spcPct val="0"/>
              </a:spcAft>
            </a:pPr>
            <a:r>
              <a:rPr lang="nl-BE" sz="4000" dirty="0">
                <a:solidFill>
                  <a:srgbClr val="000000"/>
                </a:solidFill>
              </a:rPr>
              <a:t>=</a:t>
            </a:r>
          </a:p>
        </p:txBody>
      </p:sp>
      <p:sp>
        <p:nvSpPr>
          <p:cNvPr id="13" name="Tekstvak 12"/>
          <p:cNvSpPr txBox="1"/>
          <p:nvPr/>
        </p:nvSpPr>
        <p:spPr>
          <a:xfrm>
            <a:off x="1742043" y="4504105"/>
            <a:ext cx="7702681" cy="738664"/>
          </a:xfrm>
          <a:prstGeom prst="rect">
            <a:avLst/>
          </a:prstGeom>
          <a:noFill/>
        </p:spPr>
        <p:txBody>
          <a:bodyPr wrap="square" rtlCol="0">
            <a:spAutoFit/>
          </a:bodyPr>
          <a:lstStyle/>
          <a:p>
            <a:pPr fontAlgn="base">
              <a:spcBef>
                <a:spcPct val="0"/>
              </a:spcBef>
              <a:spcAft>
                <a:spcPct val="0"/>
              </a:spcAft>
            </a:pPr>
            <a:r>
              <a:rPr lang="nl-BE" sz="1400" dirty="0">
                <a:solidFill>
                  <a:srgbClr val="000000"/>
                </a:solidFill>
              </a:rPr>
              <a:t>	</a:t>
            </a:r>
          </a:p>
          <a:p>
            <a:pPr algn="ctr" fontAlgn="base">
              <a:spcBef>
                <a:spcPct val="0"/>
              </a:spcBef>
              <a:spcAft>
                <a:spcPct val="0"/>
              </a:spcAft>
            </a:pPr>
            <a:endParaRPr lang="nl-BE" sz="1400" dirty="0">
              <a:solidFill>
                <a:srgbClr val="000000"/>
              </a:solidFill>
            </a:endParaRPr>
          </a:p>
          <a:p>
            <a:pPr algn="ctr" fontAlgn="base">
              <a:spcBef>
                <a:spcPct val="0"/>
              </a:spcBef>
              <a:spcAft>
                <a:spcPct val="0"/>
              </a:spcAft>
            </a:pPr>
            <a:endParaRPr lang="nl-BE" sz="1400" dirty="0">
              <a:solidFill>
                <a:srgbClr val="000000"/>
              </a:solidFill>
            </a:endParaRPr>
          </a:p>
        </p:txBody>
      </p:sp>
      <p:sp>
        <p:nvSpPr>
          <p:cNvPr id="14" name="Text Box 9"/>
          <p:cNvSpPr txBox="1">
            <a:spLocks noChangeArrowheads="1"/>
          </p:cNvSpPr>
          <p:nvPr/>
        </p:nvSpPr>
        <p:spPr bwMode="auto">
          <a:xfrm>
            <a:off x="2113553" y="296640"/>
            <a:ext cx="7979869" cy="861774"/>
          </a:xfrm>
          <a:prstGeom prst="rect">
            <a:avLst/>
          </a:prstGeom>
          <a:solidFill>
            <a:schemeClr val="lt1">
              <a:alpha val="0"/>
            </a:schemeClr>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defPPr>
              <a:defRPr lang="en-GB"/>
            </a:defPPr>
            <a:lvl1pPr>
              <a:spcBef>
                <a:spcPct val="50000"/>
              </a:spcBef>
              <a:defRPr sz="2000" b="1">
                <a:ln>
                  <a:noFill/>
                  <a:prstDash val="solid"/>
                </a:ln>
                <a:solidFill>
                  <a:schemeClr val="tx1"/>
                </a:solidFill>
                <a:effectLst>
                  <a:outerShdw blurRad="88000" dist="50800" dir="5040000" algn="tl">
                    <a:schemeClr val="accent4">
                      <a:tint val="80000"/>
                      <a:satMod val="250000"/>
                      <a:alpha val="45000"/>
                    </a:schemeClr>
                  </a:outerShdw>
                </a:effectLst>
              </a:defRPr>
            </a:lvl1pPr>
          </a:lstStyle>
          <a:p>
            <a:pPr fontAlgn="base">
              <a:spcAft>
                <a:spcPct val="0"/>
              </a:spcAft>
            </a:pPr>
            <a:r>
              <a:rPr lang="en-GB" b="0" dirty="0" err="1">
                <a:solidFill>
                  <a:srgbClr val="000000"/>
                </a:solidFill>
                <a:effectLst/>
              </a:rPr>
              <a:t>Toneelstuk</a:t>
            </a:r>
            <a:r>
              <a:rPr lang="en-GB" b="0" dirty="0">
                <a:solidFill>
                  <a:srgbClr val="000000"/>
                </a:solidFill>
                <a:effectLst/>
              </a:rPr>
              <a:t> met 1 script</a:t>
            </a:r>
          </a:p>
          <a:p>
            <a:pPr fontAlgn="base">
              <a:spcAft>
                <a:spcPct val="0"/>
              </a:spcAft>
            </a:pPr>
            <a:endParaRPr lang="nl-NL" b="0" dirty="0">
              <a:ln w="0"/>
              <a:solidFill>
                <a:srgbClr val="000000"/>
              </a:solidFill>
              <a:effectLst/>
            </a:endParaRPr>
          </a:p>
        </p:txBody>
      </p:sp>
      <p:sp>
        <p:nvSpPr>
          <p:cNvPr id="15" name="Titel 9"/>
          <p:cNvSpPr txBox="1">
            <a:spLocks/>
          </p:cNvSpPr>
          <p:nvPr/>
        </p:nvSpPr>
        <p:spPr>
          <a:xfrm>
            <a:off x="1938488" y="5332571"/>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r>
              <a:rPr lang="nl-BE" sz="2000" b="1" kern="0" dirty="0">
                <a:solidFill>
                  <a:srgbClr val="000000"/>
                </a:solidFill>
              </a:rPr>
              <a:t/>
            </a:r>
            <a:br>
              <a:rPr lang="nl-BE" sz="2000" b="1" kern="0" dirty="0">
                <a:solidFill>
                  <a:srgbClr val="000000"/>
                </a:solidFill>
              </a:rPr>
            </a:br>
            <a:r>
              <a:rPr lang="nl-BE" sz="2000" b="1" kern="0" dirty="0">
                <a:solidFill>
                  <a:srgbClr val="000000"/>
                </a:solidFill>
              </a:rPr>
              <a:t>    </a:t>
            </a:r>
            <a:r>
              <a:rPr lang="nl-BE" sz="1400" dirty="0">
                <a:solidFill>
                  <a:srgbClr val="000000"/>
                </a:solidFill>
              </a:rPr>
              <a:t>2D-PRODUCT: vastgoed als accommodatie en als verhandelbare </a:t>
            </a:r>
            <a:r>
              <a:rPr lang="nl-BE" sz="1400" dirty="0" err="1">
                <a:solidFill>
                  <a:srgbClr val="000000"/>
                </a:solidFill>
              </a:rPr>
              <a:t>asset</a:t>
            </a:r>
            <a:endParaRPr lang="nl-BE" sz="1400" dirty="0">
              <a:solidFill>
                <a:srgbClr val="000000"/>
              </a:solidFill>
            </a:endParaRPr>
          </a:p>
          <a:p>
            <a:r>
              <a:rPr lang="nl-BE" sz="1400" dirty="0">
                <a:solidFill>
                  <a:srgbClr val="000000"/>
                </a:solidFill>
              </a:rPr>
              <a:t>2D-PROCES: getouwtrek tussen ontwikkelaar, architect en de wet</a:t>
            </a:r>
          </a:p>
          <a:p>
            <a:r>
              <a:rPr lang="nl-BE" sz="1400" b="1" kern="0" dirty="0">
                <a:solidFill>
                  <a:srgbClr val="000000"/>
                </a:solidFill>
              </a:rPr>
              <a:t/>
            </a:r>
            <a:br>
              <a:rPr lang="nl-BE" sz="1400" b="1" kern="0" dirty="0">
                <a:solidFill>
                  <a:srgbClr val="000000"/>
                </a:solidFill>
              </a:rPr>
            </a:br>
            <a:r>
              <a:rPr lang="nl-BE" sz="1400" b="1" kern="0" dirty="0">
                <a:solidFill>
                  <a:srgbClr val="000000"/>
                </a:solidFill>
              </a:rPr>
              <a:t/>
            </a:r>
            <a:br>
              <a:rPr lang="nl-BE" sz="1400" b="1" kern="0" dirty="0">
                <a:solidFill>
                  <a:srgbClr val="000000"/>
                </a:solidFill>
              </a:rPr>
            </a:br>
            <a:endParaRPr lang="nl-BE" sz="1400" b="1" kern="0" dirty="0">
              <a:solidFill>
                <a:srgbClr val="000000"/>
              </a:solidFill>
            </a:endParaRPr>
          </a:p>
        </p:txBody>
      </p:sp>
    </p:spTree>
    <p:extLst>
      <p:ext uri="{BB962C8B-B14F-4D97-AF65-F5344CB8AC3E}">
        <p14:creationId xmlns:p14="http://schemas.microsoft.com/office/powerpoint/2010/main" val="322933466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ijdelijke aanduiding voor inhoud 3"/>
          <p:cNvGraphicFramePr>
            <a:graphicFrameLocks/>
          </p:cNvGraphicFramePr>
          <p:nvPr>
            <p:extLst/>
          </p:nvPr>
        </p:nvGraphicFramePr>
        <p:xfrm>
          <a:off x="1879729" y="1400710"/>
          <a:ext cx="7886700" cy="3722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kstvak 9"/>
          <p:cNvSpPr txBox="1"/>
          <p:nvPr/>
        </p:nvSpPr>
        <p:spPr>
          <a:xfrm>
            <a:off x="7846016" y="2555320"/>
            <a:ext cx="2929638" cy="1384995"/>
          </a:xfrm>
          <a:prstGeom prst="rect">
            <a:avLst/>
          </a:prstGeom>
          <a:noFill/>
        </p:spPr>
        <p:txBody>
          <a:bodyPr wrap="square" rtlCol="0">
            <a:spAutoFit/>
          </a:bodyPr>
          <a:lstStyle/>
          <a:p>
            <a:pPr fontAlgn="base">
              <a:spcBef>
                <a:spcPct val="0"/>
              </a:spcBef>
              <a:spcAft>
                <a:spcPct val="0"/>
              </a:spcAft>
            </a:pPr>
            <a:r>
              <a:rPr lang="nl-BE" sz="1400" dirty="0">
                <a:solidFill>
                  <a:srgbClr val="FF0000"/>
                </a:solidFill>
              </a:rPr>
              <a:t>eindgebruikers</a:t>
            </a:r>
          </a:p>
          <a:p>
            <a:pPr fontAlgn="base">
              <a:spcBef>
                <a:spcPct val="0"/>
              </a:spcBef>
              <a:spcAft>
                <a:spcPct val="0"/>
              </a:spcAft>
            </a:pPr>
            <a:r>
              <a:rPr lang="nl-BE" sz="1400" dirty="0">
                <a:solidFill>
                  <a:srgbClr val="FF0000"/>
                </a:solidFill>
              </a:rPr>
              <a:t>buurt, verenigingen</a:t>
            </a:r>
          </a:p>
          <a:p>
            <a:pPr fontAlgn="base">
              <a:spcBef>
                <a:spcPct val="0"/>
              </a:spcBef>
              <a:spcAft>
                <a:spcPct val="0"/>
              </a:spcAft>
            </a:pPr>
            <a:r>
              <a:rPr lang="nl-BE" sz="1400" dirty="0">
                <a:solidFill>
                  <a:srgbClr val="FF0000"/>
                </a:solidFill>
              </a:rPr>
              <a:t>publieke instanties of andere inrichtende machten</a:t>
            </a:r>
          </a:p>
          <a:p>
            <a:pPr fontAlgn="base">
              <a:spcBef>
                <a:spcPct val="0"/>
              </a:spcBef>
              <a:spcAft>
                <a:spcPct val="0"/>
              </a:spcAft>
            </a:pPr>
            <a:endParaRPr lang="nl-BE" sz="1400" dirty="0">
              <a:solidFill>
                <a:srgbClr val="000000"/>
              </a:solidFill>
            </a:endParaRPr>
          </a:p>
          <a:p>
            <a:pPr fontAlgn="base">
              <a:spcBef>
                <a:spcPct val="0"/>
              </a:spcBef>
              <a:spcAft>
                <a:spcPct val="0"/>
              </a:spcAft>
            </a:pPr>
            <a:endParaRPr lang="nl-BE" sz="1400" dirty="0">
              <a:solidFill>
                <a:srgbClr val="000000"/>
              </a:solidFill>
            </a:endParaRPr>
          </a:p>
        </p:txBody>
      </p:sp>
      <p:sp>
        <p:nvSpPr>
          <p:cNvPr id="11" name="Tekstvak 10"/>
          <p:cNvSpPr txBox="1"/>
          <p:nvPr/>
        </p:nvSpPr>
        <p:spPr>
          <a:xfrm>
            <a:off x="3796628" y="1059628"/>
            <a:ext cx="4208106" cy="738664"/>
          </a:xfrm>
          <a:prstGeom prst="rect">
            <a:avLst/>
          </a:prstGeom>
          <a:noFill/>
        </p:spPr>
        <p:txBody>
          <a:bodyPr wrap="square" rtlCol="0">
            <a:spAutoFit/>
          </a:bodyPr>
          <a:lstStyle/>
          <a:p>
            <a:pPr algn="ctr" fontAlgn="base">
              <a:spcBef>
                <a:spcPct val="0"/>
              </a:spcBef>
              <a:spcAft>
                <a:spcPct val="0"/>
              </a:spcAft>
            </a:pPr>
            <a:r>
              <a:rPr lang="nl-BE" sz="1400" dirty="0">
                <a:solidFill>
                  <a:srgbClr val="000000"/>
                </a:solidFill>
              </a:rPr>
              <a:t>architecten, ingenieurs, …</a:t>
            </a:r>
          </a:p>
          <a:p>
            <a:pPr algn="ctr" fontAlgn="base">
              <a:spcBef>
                <a:spcPct val="0"/>
              </a:spcBef>
              <a:spcAft>
                <a:spcPct val="0"/>
              </a:spcAft>
            </a:pPr>
            <a:endParaRPr lang="nl-BE" sz="1400" dirty="0">
              <a:solidFill>
                <a:srgbClr val="000000"/>
              </a:solidFill>
            </a:endParaRPr>
          </a:p>
          <a:p>
            <a:pPr algn="ctr" fontAlgn="base">
              <a:spcBef>
                <a:spcPct val="0"/>
              </a:spcBef>
              <a:spcAft>
                <a:spcPct val="0"/>
              </a:spcAft>
            </a:pPr>
            <a:endParaRPr lang="nl-BE" sz="1400" dirty="0">
              <a:solidFill>
                <a:srgbClr val="000000"/>
              </a:solidFill>
            </a:endParaRPr>
          </a:p>
        </p:txBody>
      </p:sp>
      <p:sp>
        <p:nvSpPr>
          <p:cNvPr id="12" name="Tekstvak 11"/>
          <p:cNvSpPr txBox="1"/>
          <p:nvPr/>
        </p:nvSpPr>
        <p:spPr>
          <a:xfrm>
            <a:off x="1524000" y="2555319"/>
            <a:ext cx="2411030" cy="1815882"/>
          </a:xfrm>
          <a:prstGeom prst="rect">
            <a:avLst/>
          </a:prstGeom>
          <a:noFill/>
        </p:spPr>
        <p:txBody>
          <a:bodyPr wrap="square" rtlCol="0">
            <a:spAutoFit/>
          </a:bodyPr>
          <a:lstStyle/>
          <a:p>
            <a:pPr algn="r" fontAlgn="base">
              <a:spcBef>
                <a:spcPct val="0"/>
              </a:spcBef>
              <a:spcAft>
                <a:spcPct val="0"/>
              </a:spcAft>
            </a:pPr>
            <a:r>
              <a:rPr lang="nl-BE" sz="1400" dirty="0">
                <a:solidFill>
                  <a:srgbClr val="000000"/>
                </a:solidFill>
              </a:rPr>
              <a:t>stedenbouwkundigen</a:t>
            </a:r>
          </a:p>
          <a:p>
            <a:pPr algn="r" fontAlgn="base">
              <a:spcBef>
                <a:spcPct val="0"/>
              </a:spcBef>
              <a:spcAft>
                <a:spcPct val="0"/>
              </a:spcAft>
            </a:pPr>
            <a:r>
              <a:rPr lang="nl-BE" sz="1400" dirty="0">
                <a:solidFill>
                  <a:srgbClr val="000000"/>
                </a:solidFill>
              </a:rPr>
              <a:t>lokaal ruimtelijk beleid,</a:t>
            </a:r>
          </a:p>
          <a:p>
            <a:pPr algn="r" fontAlgn="base">
              <a:spcBef>
                <a:spcPct val="0"/>
              </a:spcBef>
              <a:spcAft>
                <a:spcPct val="0"/>
              </a:spcAft>
            </a:pPr>
            <a:r>
              <a:rPr lang="nl-BE" sz="1400" dirty="0">
                <a:solidFill>
                  <a:srgbClr val="000000"/>
                </a:solidFill>
              </a:rPr>
              <a:t>grondeigenaars:</a:t>
            </a:r>
          </a:p>
          <a:p>
            <a:pPr algn="r" fontAlgn="base">
              <a:spcBef>
                <a:spcPct val="0"/>
              </a:spcBef>
              <a:spcAft>
                <a:spcPct val="0"/>
              </a:spcAft>
            </a:pPr>
            <a:r>
              <a:rPr lang="nl-BE" sz="1400" dirty="0">
                <a:solidFill>
                  <a:srgbClr val="000000"/>
                </a:solidFill>
              </a:rPr>
              <a:t>publiek</a:t>
            </a:r>
          </a:p>
          <a:p>
            <a:pPr algn="ctr" fontAlgn="base">
              <a:spcBef>
                <a:spcPct val="0"/>
              </a:spcBef>
              <a:spcAft>
                <a:spcPct val="0"/>
              </a:spcAft>
            </a:pPr>
            <a:r>
              <a:rPr lang="nl-BE" sz="1400" dirty="0">
                <a:solidFill>
                  <a:srgbClr val="000000"/>
                </a:solidFill>
              </a:rPr>
              <a:t>                  of</a:t>
            </a:r>
          </a:p>
          <a:p>
            <a:pPr algn="r" fontAlgn="base">
              <a:spcBef>
                <a:spcPct val="0"/>
              </a:spcBef>
              <a:spcAft>
                <a:spcPct val="0"/>
              </a:spcAft>
            </a:pPr>
            <a:r>
              <a:rPr lang="nl-BE" sz="1400" dirty="0">
                <a:solidFill>
                  <a:srgbClr val="000000"/>
                </a:solidFill>
              </a:rPr>
              <a:t>privaat</a:t>
            </a:r>
          </a:p>
          <a:p>
            <a:pPr algn="r" fontAlgn="base">
              <a:spcBef>
                <a:spcPct val="0"/>
              </a:spcBef>
              <a:spcAft>
                <a:spcPct val="0"/>
              </a:spcAft>
            </a:pPr>
            <a:endParaRPr lang="nl-BE" sz="1400" dirty="0">
              <a:solidFill>
                <a:srgbClr val="000000"/>
              </a:solidFill>
            </a:endParaRPr>
          </a:p>
          <a:p>
            <a:pPr algn="r" fontAlgn="base">
              <a:spcBef>
                <a:spcPct val="0"/>
              </a:spcBef>
              <a:spcAft>
                <a:spcPct val="0"/>
              </a:spcAft>
            </a:pPr>
            <a:endParaRPr lang="nl-BE" sz="1400" dirty="0">
              <a:solidFill>
                <a:srgbClr val="000000"/>
              </a:solidFill>
            </a:endParaRPr>
          </a:p>
        </p:txBody>
      </p:sp>
      <p:sp>
        <p:nvSpPr>
          <p:cNvPr id="13" name="Tekstvak 12"/>
          <p:cNvSpPr txBox="1"/>
          <p:nvPr/>
        </p:nvSpPr>
        <p:spPr>
          <a:xfrm>
            <a:off x="7276518" y="4337926"/>
            <a:ext cx="2428292" cy="1169551"/>
          </a:xfrm>
          <a:prstGeom prst="rect">
            <a:avLst/>
          </a:prstGeom>
          <a:noFill/>
        </p:spPr>
        <p:txBody>
          <a:bodyPr wrap="square" rtlCol="0">
            <a:spAutoFit/>
          </a:bodyPr>
          <a:lstStyle/>
          <a:p>
            <a:pPr fontAlgn="base">
              <a:spcBef>
                <a:spcPct val="0"/>
              </a:spcBef>
              <a:spcAft>
                <a:spcPct val="0"/>
              </a:spcAft>
            </a:pPr>
            <a:r>
              <a:rPr lang="nl-BE" sz="1400" dirty="0">
                <a:solidFill>
                  <a:srgbClr val="FF0000"/>
                </a:solidFill>
              </a:rPr>
              <a:t>kennisinstellingen</a:t>
            </a:r>
          </a:p>
          <a:p>
            <a:pPr fontAlgn="base">
              <a:spcBef>
                <a:spcPct val="0"/>
              </a:spcBef>
              <a:spcAft>
                <a:spcPct val="0"/>
              </a:spcAft>
            </a:pPr>
            <a:r>
              <a:rPr lang="nl-BE" sz="1400" dirty="0">
                <a:solidFill>
                  <a:srgbClr val="FF0000"/>
                </a:solidFill>
              </a:rPr>
              <a:t>middenveld</a:t>
            </a:r>
          </a:p>
          <a:p>
            <a:pPr fontAlgn="base">
              <a:spcBef>
                <a:spcPct val="0"/>
              </a:spcBef>
              <a:spcAft>
                <a:spcPct val="0"/>
              </a:spcAft>
            </a:pPr>
            <a:r>
              <a:rPr lang="nl-BE" sz="1400" dirty="0">
                <a:solidFill>
                  <a:srgbClr val="FF0000"/>
                </a:solidFill>
              </a:rPr>
              <a:t>wetten en normen</a:t>
            </a:r>
          </a:p>
          <a:p>
            <a:pPr fontAlgn="base">
              <a:spcBef>
                <a:spcPct val="0"/>
              </a:spcBef>
              <a:spcAft>
                <a:spcPct val="0"/>
              </a:spcAft>
            </a:pPr>
            <a:endParaRPr lang="nl-BE" sz="1400" dirty="0">
              <a:solidFill>
                <a:srgbClr val="000000"/>
              </a:solidFill>
            </a:endParaRPr>
          </a:p>
          <a:p>
            <a:pPr fontAlgn="base">
              <a:spcBef>
                <a:spcPct val="0"/>
              </a:spcBef>
              <a:spcAft>
                <a:spcPct val="0"/>
              </a:spcAft>
            </a:pPr>
            <a:endParaRPr lang="nl-BE" sz="1400" dirty="0">
              <a:solidFill>
                <a:srgbClr val="000000"/>
              </a:solidFill>
            </a:endParaRPr>
          </a:p>
        </p:txBody>
      </p:sp>
      <p:sp>
        <p:nvSpPr>
          <p:cNvPr id="14" name="Tekstvak 13"/>
          <p:cNvSpPr txBox="1"/>
          <p:nvPr/>
        </p:nvSpPr>
        <p:spPr>
          <a:xfrm>
            <a:off x="2001805" y="4326564"/>
            <a:ext cx="2292262" cy="1077218"/>
          </a:xfrm>
          <a:prstGeom prst="rect">
            <a:avLst/>
          </a:prstGeom>
          <a:noFill/>
        </p:spPr>
        <p:txBody>
          <a:bodyPr wrap="square" rtlCol="0">
            <a:spAutoFit/>
          </a:bodyPr>
          <a:lstStyle/>
          <a:p>
            <a:pPr algn="r" fontAlgn="base">
              <a:spcBef>
                <a:spcPct val="0"/>
              </a:spcBef>
              <a:spcAft>
                <a:spcPct val="0"/>
              </a:spcAft>
            </a:pPr>
            <a:r>
              <a:rPr lang="nl-BE" sz="1400" dirty="0">
                <a:solidFill>
                  <a:srgbClr val="000000"/>
                </a:solidFill>
              </a:rPr>
              <a:t>financiers</a:t>
            </a:r>
          </a:p>
          <a:p>
            <a:pPr algn="r" fontAlgn="base">
              <a:spcBef>
                <a:spcPct val="0"/>
              </a:spcBef>
              <a:spcAft>
                <a:spcPct val="0"/>
              </a:spcAft>
            </a:pPr>
            <a:r>
              <a:rPr lang="nl-BE" sz="1400" dirty="0">
                <a:solidFill>
                  <a:srgbClr val="000000"/>
                </a:solidFill>
              </a:rPr>
              <a:t>vastgoeddeskundigen</a:t>
            </a:r>
          </a:p>
          <a:p>
            <a:pPr algn="r" fontAlgn="base">
              <a:spcBef>
                <a:spcPct val="0"/>
              </a:spcBef>
              <a:spcAft>
                <a:spcPct val="0"/>
              </a:spcAft>
            </a:pPr>
            <a:endParaRPr lang="nl-BE" dirty="0">
              <a:solidFill>
                <a:srgbClr val="000000"/>
              </a:solidFill>
            </a:endParaRPr>
          </a:p>
          <a:p>
            <a:pPr algn="r" fontAlgn="base">
              <a:spcBef>
                <a:spcPct val="0"/>
              </a:spcBef>
              <a:spcAft>
                <a:spcPct val="0"/>
              </a:spcAft>
            </a:pPr>
            <a:endParaRPr lang="nl-BE" dirty="0">
              <a:solidFill>
                <a:srgbClr val="000000"/>
              </a:solidFill>
            </a:endParaRPr>
          </a:p>
        </p:txBody>
      </p:sp>
      <p:sp>
        <p:nvSpPr>
          <p:cNvPr id="18" name="Text Box 9"/>
          <p:cNvSpPr txBox="1">
            <a:spLocks noChangeArrowheads="1"/>
          </p:cNvSpPr>
          <p:nvPr/>
        </p:nvSpPr>
        <p:spPr bwMode="auto">
          <a:xfrm>
            <a:off x="2113553" y="296640"/>
            <a:ext cx="7979869" cy="400110"/>
          </a:xfrm>
          <a:prstGeom prst="rect">
            <a:avLst/>
          </a:prstGeom>
          <a:solidFill>
            <a:schemeClr val="lt1">
              <a:alpha val="0"/>
            </a:schemeClr>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defPPr>
              <a:defRPr lang="en-GB"/>
            </a:defPPr>
            <a:lvl1pPr>
              <a:spcBef>
                <a:spcPct val="50000"/>
              </a:spcBef>
              <a:defRPr sz="2000" b="1">
                <a:ln>
                  <a:noFill/>
                  <a:prstDash val="solid"/>
                </a:ln>
                <a:solidFill>
                  <a:schemeClr val="tx1"/>
                </a:solidFill>
                <a:effectLst>
                  <a:outerShdw blurRad="88000" dist="50800" dir="5040000" algn="tl">
                    <a:schemeClr val="accent4">
                      <a:tint val="80000"/>
                      <a:satMod val="250000"/>
                      <a:alpha val="45000"/>
                    </a:schemeClr>
                  </a:outerShdw>
                </a:effectLst>
              </a:defRPr>
            </a:lvl1pPr>
          </a:lstStyle>
          <a:p>
            <a:pPr fontAlgn="base">
              <a:spcAft>
                <a:spcPct val="0"/>
              </a:spcAft>
            </a:pPr>
            <a:r>
              <a:rPr lang="en-GB" dirty="0">
                <a:solidFill>
                  <a:srgbClr val="000000"/>
                </a:solidFill>
                <a:effectLst>
                  <a:outerShdw blurRad="88000" dist="50800" dir="5040000" algn="tl">
                    <a:srgbClr val="000000">
                      <a:tint val="80000"/>
                      <a:satMod val="250000"/>
                      <a:alpha val="45000"/>
                    </a:srgbClr>
                  </a:outerShdw>
                </a:effectLst>
              </a:rPr>
              <a:t>MVV: </a:t>
            </a:r>
            <a:r>
              <a:rPr lang="en-GB" b="0" dirty="0">
                <a:solidFill>
                  <a:srgbClr val="000000"/>
                </a:solidFill>
                <a:effectLst/>
              </a:rPr>
              <a:t>5D-product via 5D-proces</a:t>
            </a:r>
            <a:endParaRPr lang="nl-NL" b="0" dirty="0">
              <a:ln w="0"/>
              <a:solidFill>
                <a:srgbClr val="000000"/>
              </a:solidFill>
              <a:effectLst/>
            </a:endParaRPr>
          </a:p>
        </p:txBody>
      </p:sp>
      <p:sp>
        <p:nvSpPr>
          <p:cNvPr id="17" name="Titel 9"/>
          <p:cNvSpPr txBox="1">
            <a:spLocks/>
          </p:cNvSpPr>
          <p:nvPr/>
        </p:nvSpPr>
        <p:spPr>
          <a:xfrm>
            <a:off x="1879729" y="5336947"/>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r>
              <a:rPr lang="nl-BE" sz="2000" b="1" kern="0" dirty="0">
                <a:solidFill>
                  <a:srgbClr val="000000"/>
                </a:solidFill>
              </a:rPr>
              <a:t/>
            </a:r>
            <a:br>
              <a:rPr lang="nl-BE" sz="2000" b="1" kern="0" dirty="0">
                <a:solidFill>
                  <a:srgbClr val="000000"/>
                </a:solidFill>
              </a:rPr>
            </a:br>
            <a:r>
              <a:rPr lang="nl-BE" sz="1400" dirty="0">
                <a:solidFill>
                  <a:srgbClr val="FF0000"/>
                </a:solidFill>
              </a:rPr>
              <a:t>MKBA: Maatschappelijke kosten-baten analyse</a:t>
            </a:r>
          </a:p>
          <a:p>
            <a:r>
              <a:rPr lang="nl-NL" sz="1400" dirty="0">
                <a:ln w="0"/>
                <a:solidFill>
                  <a:srgbClr val="FF0000"/>
                </a:solidFill>
              </a:rPr>
              <a:t>Co-creatie: met ≠  stakeholders naar ≠ scenario’s!</a:t>
            </a:r>
          </a:p>
          <a:p>
            <a:r>
              <a:rPr lang="nl-BE" sz="1400" dirty="0">
                <a:solidFill>
                  <a:srgbClr val="000000"/>
                </a:solidFill>
              </a:rPr>
              <a:t> </a:t>
            </a:r>
          </a:p>
          <a:p>
            <a:r>
              <a:rPr lang="nl-BE" sz="1400" b="1" kern="0" dirty="0">
                <a:solidFill>
                  <a:srgbClr val="000000"/>
                </a:solidFill>
              </a:rPr>
              <a:t/>
            </a:r>
            <a:br>
              <a:rPr lang="nl-BE" sz="1400" b="1" kern="0" dirty="0">
                <a:solidFill>
                  <a:srgbClr val="000000"/>
                </a:solidFill>
              </a:rPr>
            </a:br>
            <a:r>
              <a:rPr lang="nl-BE" sz="1400" b="1" kern="0" dirty="0">
                <a:solidFill>
                  <a:srgbClr val="000000"/>
                </a:solidFill>
              </a:rPr>
              <a:t/>
            </a:r>
            <a:br>
              <a:rPr lang="nl-BE" sz="1400" b="1" kern="0" dirty="0">
                <a:solidFill>
                  <a:srgbClr val="000000"/>
                </a:solidFill>
              </a:rPr>
            </a:br>
            <a:endParaRPr lang="nl-BE" sz="1400" b="1" kern="0" dirty="0">
              <a:solidFill>
                <a:srgbClr val="000000"/>
              </a:solidFill>
            </a:endParaRPr>
          </a:p>
        </p:txBody>
      </p:sp>
    </p:spTree>
    <p:extLst>
      <p:ext uri="{BB962C8B-B14F-4D97-AF65-F5344CB8AC3E}">
        <p14:creationId xmlns:p14="http://schemas.microsoft.com/office/powerpoint/2010/main" val="369571974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2745254" y="1610154"/>
          <a:ext cx="3039851" cy="2610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IJL-OMLAAG 7"/>
          <p:cNvSpPr/>
          <p:nvPr/>
        </p:nvSpPr>
        <p:spPr>
          <a:xfrm rot="10800000">
            <a:off x="3999819" y="1320457"/>
            <a:ext cx="161824" cy="3016585"/>
          </a:xfrm>
          <a:prstGeom prst="down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nl-BE" dirty="0">
              <a:solidFill>
                <a:srgbClr val="FFFFFF"/>
              </a:solidFill>
            </a:endParaRPr>
          </a:p>
        </p:txBody>
      </p:sp>
      <p:pic>
        <p:nvPicPr>
          <p:cNvPr id="5" name="Afbeelding 4"/>
          <p:cNvPicPr>
            <a:picLocks noChangeAspect="1"/>
          </p:cNvPicPr>
          <p:nvPr/>
        </p:nvPicPr>
        <p:blipFill rotWithShape="1">
          <a:blip r:embed="rId8">
            <a:extLst>
              <a:ext uri="{28A0092B-C50C-407E-A947-70E740481C1C}">
                <a14:useLocalDpi xmlns:a14="http://schemas.microsoft.com/office/drawing/2010/main" val="0"/>
              </a:ext>
            </a:extLst>
          </a:blip>
          <a:srcRect b="4553"/>
          <a:stretch/>
        </p:blipFill>
        <p:spPr>
          <a:xfrm>
            <a:off x="3194881" y="4337041"/>
            <a:ext cx="1387650" cy="2207450"/>
          </a:xfrm>
          <a:prstGeom prst="rect">
            <a:avLst/>
          </a:prstGeom>
        </p:spPr>
      </p:pic>
      <p:graphicFrame>
        <p:nvGraphicFramePr>
          <p:cNvPr id="7" name="Diagram 6"/>
          <p:cNvGraphicFramePr/>
          <p:nvPr>
            <p:extLst/>
          </p:nvPr>
        </p:nvGraphicFramePr>
        <p:xfrm>
          <a:off x="6366304" y="1554480"/>
          <a:ext cx="3186129" cy="268383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9" name="Afbeelding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37208" y="4501787"/>
            <a:ext cx="1801267" cy="1801267"/>
          </a:xfrm>
          <a:prstGeom prst="rect">
            <a:avLst/>
          </a:prstGeom>
        </p:spPr>
      </p:pic>
      <p:sp>
        <p:nvSpPr>
          <p:cNvPr id="11" name="Text Box 9"/>
          <p:cNvSpPr txBox="1">
            <a:spLocks noChangeArrowheads="1"/>
          </p:cNvSpPr>
          <p:nvPr/>
        </p:nvSpPr>
        <p:spPr bwMode="auto">
          <a:xfrm>
            <a:off x="2136702" y="89350"/>
            <a:ext cx="7979869" cy="369332"/>
          </a:xfrm>
          <a:prstGeom prst="rect">
            <a:avLst/>
          </a:prstGeom>
          <a:solidFill>
            <a:schemeClr val="lt1">
              <a:alpha val="0"/>
            </a:schemeClr>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fontAlgn="base">
              <a:spcBef>
                <a:spcPct val="50000"/>
              </a:spcBef>
              <a:spcAft>
                <a:spcPct val="0"/>
              </a:spcAft>
              <a:defRPr/>
            </a:pPr>
            <a:endParaRPr lang="en-GB" b="1" i="1" dirty="0">
              <a:ln>
                <a:prstDash val="solid"/>
              </a:ln>
              <a:solidFill>
                <a:srgbClr val="000000"/>
              </a:solidFill>
            </a:endParaRPr>
          </a:p>
        </p:txBody>
      </p:sp>
      <p:sp>
        <p:nvSpPr>
          <p:cNvPr id="13" name="Text Box 9"/>
          <p:cNvSpPr txBox="1">
            <a:spLocks noChangeArrowheads="1"/>
          </p:cNvSpPr>
          <p:nvPr/>
        </p:nvSpPr>
        <p:spPr bwMode="auto">
          <a:xfrm>
            <a:off x="2136702" y="404408"/>
            <a:ext cx="7979869" cy="815608"/>
          </a:xfrm>
          <a:prstGeom prst="rect">
            <a:avLst/>
          </a:prstGeom>
          <a:solidFill>
            <a:schemeClr val="lt1">
              <a:alpha val="0"/>
            </a:schemeClr>
          </a:solidFill>
          <a:ln>
            <a:noFill/>
            <a:headEnd/>
            <a:tailEnd/>
          </a:ln>
        </p:spPr>
        <p:style>
          <a:lnRef idx="2">
            <a:schemeClr val="accent3"/>
          </a:lnRef>
          <a:fillRef idx="1">
            <a:schemeClr val="lt1"/>
          </a:fillRef>
          <a:effectRef idx="0">
            <a:schemeClr val="accent3"/>
          </a:effectRef>
          <a:fontRef idx="minor">
            <a:schemeClr val="dk1"/>
          </a:fontRef>
        </p:style>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fontAlgn="base">
              <a:spcBef>
                <a:spcPct val="50000"/>
              </a:spcBef>
              <a:spcAft>
                <a:spcPct val="0"/>
              </a:spcAft>
              <a:defRPr/>
            </a:pPr>
            <a:endParaRPr lang="en-GB" sz="2000" b="1" dirty="0">
              <a:ln>
                <a:prstDash val="solid"/>
              </a:ln>
              <a:solidFill>
                <a:srgbClr val="000000"/>
              </a:solidFill>
            </a:endParaRPr>
          </a:p>
          <a:p>
            <a:pPr fontAlgn="base">
              <a:spcBef>
                <a:spcPct val="50000"/>
              </a:spcBef>
              <a:spcAft>
                <a:spcPct val="0"/>
              </a:spcAft>
              <a:defRPr/>
            </a:pPr>
            <a:r>
              <a:rPr lang="nl-BE" b="1" i="1" dirty="0">
                <a:ln>
                  <a:prstDash val="solid"/>
                </a:ln>
                <a:solidFill>
                  <a:srgbClr val="000000"/>
                </a:solidFill>
              </a:rPr>
              <a:t>MKBA maatschappelijke kosten-baten analyse!</a:t>
            </a:r>
            <a:endParaRPr lang="en-GB" b="1" i="1" dirty="0">
              <a:ln>
                <a:prstDash val="solid"/>
              </a:ln>
              <a:solidFill>
                <a:srgbClr val="000000"/>
              </a:solidFill>
            </a:endParaRPr>
          </a:p>
        </p:txBody>
      </p:sp>
      <p:sp>
        <p:nvSpPr>
          <p:cNvPr id="2" name="Rechthoek 1"/>
          <p:cNvSpPr/>
          <p:nvPr/>
        </p:nvSpPr>
        <p:spPr>
          <a:xfrm>
            <a:off x="2136701" y="350548"/>
            <a:ext cx="1741182" cy="461665"/>
          </a:xfrm>
          <a:prstGeom prst="rect">
            <a:avLst/>
          </a:prstGeom>
        </p:spPr>
        <p:txBody>
          <a:bodyPr wrap="none">
            <a:spAutoFit/>
          </a:bodyPr>
          <a:lstStyle/>
          <a:p>
            <a:pPr fontAlgn="base">
              <a:spcBef>
                <a:spcPct val="0"/>
              </a:spcBef>
              <a:spcAft>
                <a:spcPct val="0"/>
              </a:spcAft>
            </a:pPr>
            <a:r>
              <a:rPr lang="nl-NL" sz="2400" dirty="0">
                <a:ln w="0"/>
                <a:solidFill>
                  <a:srgbClr val="000000"/>
                </a:solidFill>
              </a:rPr>
              <a:t>CALL MVV</a:t>
            </a:r>
            <a:endParaRPr lang="nl-NL" sz="2400" dirty="0">
              <a:solidFill>
                <a:srgbClr val="000000"/>
              </a:solidFill>
            </a:endParaRPr>
          </a:p>
        </p:txBody>
      </p:sp>
    </p:spTree>
    <p:extLst>
      <p:ext uri="{BB962C8B-B14F-4D97-AF65-F5344CB8AC3E}">
        <p14:creationId xmlns:p14="http://schemas.microsoft.com/office/powerpoint/2010/main" val="23858167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2000" dirty="0"/>
              <a:t>Hoe zetten jullie dit in beweging?</a:t>
            </a:r>
            <a:endParaRPr lang="nl-BE" sz="2000" dirty="0"/>
          </a:p>
        </p:txBody>
      </p:sp>
      <p:sp>
        <p:nvSpPr>
          <p:cNvPr id="3" name="Tijdelijke aanduiding voor inhoud 2"/>
          <p:cNvSpPr>
            <a:spLocks noGrp="1"/>
          </p:cNvSpPr>
          <p:nvPr>
            <p:ph idx="1"/>
          </p:nvPr>
        </p:nvSpPr>
        <p:spPr/>
        <p:txBody>
          <a:bodyPr/>
          <a:lstStyle/>
          <a:p>
            <a:endParaRPr lang="nl-BE"/>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020435"/>
            <a:ext cx="9144000" cy="5136445"/>
          </a:xfrm>
          <a:prstGeom prst="rect">
            <a:avLst/>
          </a:prstGeom>
        </p:spPr>
      </p:pic>
    </p:spTree>
    <p:extLst>
      <p:ext uri="{BB962C8B-B14F-4D97-AF65-F5344CB8AC3E}">
        <p14:creationId xmlns:p14="http://schemas.microsoft.com/office/powerpoint/2010/main" val="26277814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12938" y="1031423"/>
            <a:ext cx="9155063" cy="5142659"/>
          </a:xfrm>
        </p:spPr>
      </p:pic>
      <p:sp>
        <p:nvSpPr>
          <p:cNvPr id="3" name="Titel 1"/>
          <p:cNvSpPr>
            <a:spLocks noGrp="1"/>
          </p:cNvSpPr>
          <p:nvPr>
            <p:ph type="title"/>
          </p:nvPr>
        </p:nvSpPr>
        <p:spPr>
          <a:xfrm>
            <a:off x="1981200" y="274638"/>
            <a:ext cx="8229600" cy="1143000"/>
          </a:xfrm>
        </p:spPr>
        <p:txBody>
          <a:bodyPr/>
          <a:lstStyle/>
          <a:p>
            <a:r>
              <a:rPr lang="nl-BE" sz="2000" dirty="0"/>
              <a:t>Co-creatie!</a:t>
            </a:r>
            <a:endParaRPr lang="nl-BE" sz="2000" dirty="0"/>
          </a:p>
        </p:txBody>
      </p:sp>
    </p:spTree>
    <p:extLst>
      <p:ext uri="{BB962C8B-B14F-4D97-AF65-F5344CB8AC3E}">
        <p14:creationId xmlns:p14="http://schemas.microsoft.com/office/powerpoint/2010/main" val="31253362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Cijfers*</a:t>
            </a:r>
            <a:endParaRPr lang="nl-BE" dirty="0"/>
          </a:p>
        </p:txBody>
      </p:sp>
      <p:sp>
        <p:nvSpPr>
          <p:cNvPr id="3" name="Tijdelijke aanduiding voor inhoud 2"/>
          <p:cNvSpPr>
            <a:spLocks noGrp="1"/>
          </p:cNvSpPr>
          <p:nvPr>
            <p:ph idx="1"/>
          </p:nvPr>
        </p:nvSpPr>
        <p:spPr/>
        <p:txBody>
          <a:bodyPr/>
          <a:lstStyle/>
          <a:p>
            <a:r>
              <a:rPr lang="nl-BE" dirty="0" smtClean="0"/>
              <a:t>1 op 4 kinderen in Vlaanderen en Brussel </a:t>
            </a:r>
          </a:p>
          <a:p>
            <a:r>
              <a:rPr lang="nl-BE" dirty="0" smtClean="0"/>
              <a:t>70% deelt infrastructuur, bij meer dan 30% is dat een schoolgebouw</a:t>
            </a:r>
          </a:p>
          <a:p>
            <a:r>
              <a:rPr lang="nl-BE" dirty="0" smtClean="0"/>
              <a:t>30% is onzeker over toekomst van de infrastructuur</a:t>
            </a:r>
          </a:p>
          <a:p>
            <a:r>
              <a:rPr lang="nl-BE" dirty="0" smtClean="0"/>
              <a:t>Meer negatieve dan positieve invloed van infrastructuur delen</a:t>
            </a:r>
          </a:p>
          <a:p>
            <a:endParaRPr lang="nl-BE" dirty="0" smtClean="0"/>
          </a:p>
          <a:p>
            <a:pPr marL="0" indent="0">
              <a:buNone/>
            </a:pPr>
            <a:r>
              <a:rPr lang="nl-BE" sz="1400" dirty="0"/>
              <a:t>*bron: Onderzoek Speelpleinwerk, Kind en Samenleving in opdracht van Afdeling Jeugd, 2014</a:t>
            </a:r>
          </a:p>
          <a:p>
            <a:endParaRPr lang="nl-BE" dirty="0"/>
          </a:p>
        </p:txBody>
      </p:sp>
    </p:spTree>
    <p:extLst>
      <p:ext uri="{BB962C8B-B14F-4D97-AF65-F5344CB8AC3E}">
        <p14:creationId xmlns:p14="http://schemas.microsoft.com/office/powerpoint/2010/main" val="34867744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BACK UP</a:t>
            </a:r>
            <a:endParaRPr lang="nl-NL" dirty="0"/>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13127411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24" t="39274" r="51967" b="20173"/>
          <a:stretch/>
        </p:blipFill>
        <p:spPr bwMode="auto">
          <a:xfrm>
            <a:off x="2894855" y="1711105"/>
            <a:ext cx="6482281" cy="405595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p:spPr>
      </p:pic>
      <p:sp>
        <p:nvSpPr>
          <p:cNvPr id="4" name="Content Placeholder 2"/>
          <p:cNvSpPr txBox="1">
            <a:spLocks/>
          </p:cNvSpPr>
          <p:nvPr/>
        </p:nvSpPr>
        <p:spPr bwMode="auto">
          <a:xfrm>
            <a:off x="1917607" y="566721"/>
            <a:ext cx="8229600" cy="782638"/>
          </a:xfrm>
          <a:prstGeom prst="rect">
            <a:avLst/>
          </a:prstGeom>
          <a:noFill/>
          <a:ln w="9525">
            <a:noFill/>
            <a:miter lim="800000"/>
            <a:headEnd/>
            <a:tailEnd/>
          </a:ln>
        </p:spPr>
        <p:txBody>
          <a:bodyPr/>
          <a:lstStyle/>
          <a:p>
            <a:pPr marL="285750" lvl="1" indent="-342900" eaLnBrk="0" fontAlgn="base" hangingPunct="0">
              <a:spcBef>
                <a:spcPct val="20000"/>
              </a:spcBef>
              <a:spcAft>
                <a:spcPct val="0"/>
              </a:spcAft>
            </a:pPr>
            <a:r>
              <a:rPr lang="nl-BE" sz="2000" b="1" dirty="0">
                <a:solidFill>
                  <a:srgbClr val="000000"/>
                </a:solidFill>
              </a:rPr>
              <a:t>			Zoeken naar optimalisatiepotentieel</a:t>
            </a:r>
          </a:p>
          <a:p>
            <a:pPr marL="742950" lvl="2" indent="-342900" eaLnBrk="0" fontAlgn="base" hangingPunct="0">
              <a:spcBef>
                <a:spcPct val="20000"/>
              </a:spcBef>
              <a:spcAft>
                <a:spcPct val="0"/>
              </a:spcAft>
            </a:pPr>
            <a:r>
              <a:rPr lang="nl-BE" sz="2000" b="1" dirty="0">
                <a:solidFill>
                  <a:srgbClr val="000000"/>
                </a:solidFill>
              </a:rPr>
              <a:t>			</a:t>
            </a:r>
          </a:p>
          <a:p>
            <a:pPr marL="742950" lvl="2" indent="-342900" eaLnBrk="0" fontAlgn="base" hangingPunct="0">
              <a:spcBef>
                <a:spcPct val="20000"/>
              </a:spcBef>
              <a:spcAft>
                <a:spcPct val="0"/>
              </a:spcAft>
            </a:pPr>
            <a:endParaRPr lang="nl-BE" sz="2000" b="1" dirty="0">
              <a:solidFill>
                <a:srgbClr val="000000"/>
              </a:solidFill>
            </a:endParaRPr>
          </a:p>
          <a:p>
            <a:pPr marL="742950" lvl="2" indent="-342900" eaLnBrk="0" fontAlgn="base" hangingPunct="0">
              <a:spcBef>
                <a:spcPct val="20000"/>
              </a:spcBef>
              <a:spcAft>
                <a:spcPct val="0"/>
              </a:spcAft>
            </a:pPr>
            <a:endParaRPr lang="nl-BE" sz="2000" b="1" dirty="0">
              <a:solidFill>
                <a:srgbClr val="000000"/>
              </a:solidFill>
            </a:endParaRPr>
          </a:p>
          <a:p>
            <a:pPr marL="742950" lvl="2" indent="-342900" eaLnBrk="0" fontAlgn="base" hangingPunct="0">
              <a:spcBef>
                <a:spcPct val="20000"/>
              </a:spcBef>
              <a:spcAft>
                <a:spcPct val="0"/>
              </a:spcAft>
            </a:pPr>
            <a:endParaRPr lang="nl-BE" sz="2000" b="1" dirty="0">
              <a:solidFill>
                <a:srgbClr val="000000"/>
              </a:solidFill>
            </a:endParaRPr>
          </a:p>
          <a:p>
            <a:pPr marL="742950" lvl="2" indent="-342900" eaLnBrk="0" fontAlgn="base" hangingPunct="0">
              <a:spcBef>
                <a:spcPct val="20000"/>
              </a:spcBef>
              <a:spcAft>
                <a:spcPct val="0"/>
              </a:spcAft>
            </a:pPr>
            <a:endParaRPr lang="nl-BE" sz="2000" b="1" dirty="0">
              <a:solidFill>
                <a:srgbClr val="000000"/>
              </a:solidFill>
            </a:endParaRPr>
          </a:p>
          <a:p>
            <a:pPr marL="742950" lvl="2" indent="-342900" eaLnBrk="0" fontAlgn="base" hangingPunct="0">
              <a:spcBef>
                <a:spcPct val="20000"/>
              </a:spcBef>
              <a:spcAft>
                <a:spcPct val="0"/>
              </a:spcAft>
            </a:pPr>
            <a:r>
              <a:rPr lang="nl-BE" sz="2000" b="1" dirty="0">
                <a:solidFill>
                  <a:srgbClr val="000000"/>
                </a:solidFill>
              </a:rPr>
              <a:t>					</a:t>
            </a:r>
            <a:r>
              <a:rPr lang="nl-BE" sz="1400" dirty="0">
                <a:solidFill>
                  <a:srgbClr val="FF0000"/>
                </a:solidFill>
              </a:rPr>
              <a:t>     </a:t>
            </a:r>
            <a:endParaRPr lang="nl-BE" sz="2000" b="1" dirty="0">
              <a:solidFill>
                <a:srgbClr val="000000"/>
              </a:solidFill>
            </a:endParaRPr>
          </a:p>
        </p:txBody>
      </p:sp>
      <p:cxnSp>
        <p:nvCxnSpPr>
          <p:cNvPr id="5" name="Rechte verbindingslijn met pijl 4"/>
          <p:cNvCxnSpPr/>
          <p:nvPr/>
        </p:nvCxnSpPr>
        <p:spPr bwMode="auto">
          <a:xfrm flipV="1">
            <a:off x="3076600" y="1521685"/>
            <a:ext cx="6118789" cy="17092"/>
          </a:xfrm>
          <a:prstGeom prst="straightConnector1">
            <a:avLst/>
          </a:prstGeom>
          <a:solidFill>
            <a:schemeClr val="accent1"/>
          </a:solidFill>
          <a:ln w="25400" cap="flat" cmpd="sng" algn="ctr">
            <a:solidFill>
              <a:schemeClr val="tx1"/>
            </a:solidFill>
            <a:prstDash val="solid"/>
            <a:round/>
            <a:headEnd type="arrow"/>
            <a:tailEnd type="arrow"/>
          </a:ln>
          <a:effectLst/>
        </p:spPr>
      </p:cxnSp>
      <p:cxnSp>
        <p:nvCxnSpPr>
          <p:cNvPr id="7" name="Rechte verbindingslijn met pijl 6"/>
          <p:cNvCxnSpPr/>
          <p:nvPr/>
        </p:nvCxnSpPr>
        <p:spPr bwMode="auto">
          <a:xfrm rot="16200000">
            <a:off x="643517" y="3726310"/>
            <a:ext cx="4032000" cy="1588"/>
          </a:xfrm>
          <a:prstGeom prst="straightConnector1">
            <a:avLst/>
          </a:prstGeom>
          <a:solidFill>
            <a:schemeClr val="accent1"/>
          </a:solidFill>
          <a:ln w="25400" cap="flat" cmpd="sng" algn="ctr">
            <a:solidFill>
              <a:schemeClr val="tx1"/>
            </a:solidFill>
            <a:prstDash val="solid"/>
            <a:round/>
            <a:headEnd type="arrow"/>
            <a:tailEnd type="arrow"/>
          </a:ln>
          <a:effectLst/>
        </p:spPr>
      </p:cxnSp>
      <p:sp>
        <p:nvSpPr>
          <p:cNvPr id="8" name="Tekstvak 7"/>
          <p:cNvSpPr txBox="1"/>
          <p:nvPr/>
        </p:nvSpPr>
        <p:spPr>
          <a:xfrm>
            <a:off x="7250589" y="949428"/>
            <a:ext cx="1571636" cy="538609"/>
          </a:xfrm>
          <a:prstGeom prst="rect">
            <a:avLst/>
          </a:prstGeom>
          <a:noFill/>
        </p:spPr>
        <p:txBody>
          <a:bodyPr wrap="square" rtlCol="0">
            <a:spAutoFit/>
          </a:bodyPr>
          <a:lstStyle/>
          <a:p>
            <a:pPr fontAlgn="base">
              <a:spcBef>
                <a:spcPct val="0"/>
              </a:spcBef>
              <a:spcAft>
                <a:spcPct val="0"/>
              </a:spcAft>
            </a:pPr>
            <a:r>
              <a:rPr lang="en-US" sz="1300" b="1" i="1" dirty="0">
                <a:solidFill>
                  <a:srgbClr val="000000"/>
                </a:solidFill>
                <a:latin typeface="Calibri" pitchFamily="34" charset="0"/>
                <a:cs typeface="Calibri" pitchFamily="34" charset="0"/>
              </a:rPr>
              <a:t>            </a:t>
            </a:r>
            <a:r>
              <a:rPr lang="en-US" sz="1600" b="1" dirty="0" err="1">
                <a:solidFill>
                  <a:srgbClr val="000000"/>
                </a:solidFill>
                <a:latin typeface="Calibri" pitchFamily="34" charset="0"/>
                <a:cs typeface="Calibri" pitchFamily="34" charset="0"/>
              </a:rPr>
              <a:t>toekomstig</a:t>
            </a:r>
            <a:endParaRPr lang="nl-NL" sz="1600" b="1" dirty="0">
              <a:solidFill>
                <a:srgbClr val="000000"/>
              </a:solidFill>
              <a:latin typeface="Calibri" pitchFamily="34" charset="0"/>
              <a:cs typeface="Calibri" pitchFamily="34" charset="0"/>
            </a:endParaRPr>
          </a:p>
        </p:txBody>
      </p:sp>
      <p:sp>
        <p:nvSpPr>
          <p:cNvPr id="9" name="Tekstvak 8"/>
          <p:cNvSpPr txBox="1"/>
          <p:nvPr/>
        </p:nvSpPr>
        <p:spPr>
          <a:xfrm>
            <a:off x="3191349" y="1149482"/>
            <a:ext cx="1571637" cy="338554"/>
          </a:xfrm>
          <a:prstGeom prst="rect">
            <a:avLst/>
          </a:prstGeom>
          <a:noFill/>
        </p:spPr>
        <p:txBody>
          <a:bodyPr wrap="square" rtlCol="0">
            <a:spAutoFit/>
          </a:bodyPr>
          <a:lstStyle/>
          <a:p>
            <a:pPr fontAlgn="base">
              <a:spcBef>
                <a:spcPct val="0"/>
              </a:spcBef>
              <a:spcAft>
                <a:spcPct val="0"/>
              </a:spcAft>
            </a:pPr>
            <a:r>
              <a:rPr lang="en-US" sz="1300" b="1" i="1" dirty="0">
                <a:solidFill>
                  <a:srgbClr val="000000"/>
                </a:solidFill>
                <a:latin typeface="Calibri" pitchFamily="34" charset="0"/>
                <a:cs typeface="Calibri" pitchFamily="34" charset="0"/>
              </a:rPr>
              <a:t>              </a:t>
            </a:r>
            <a:r>
              <a:rPr lang="en-US" sz="1600" b="1" dirty="0" err="1">
                <a:solidFill>
                  <a:srgbClr val="000000"/>
                </a:solidFill>
                <a:latin typeface="Calibri" pitchFamily="34" charset="0"/>
                <a:cs typeface="Calibri" pitchFamily="34" charset="0"/>
              </a:rPr>
              <a:t>huidig</a:t>
            </a:r>
            <a:endParaRPr lang="nl-NL" sz="1600" b="1" dirty="0">
              <a:solidFill>
                <a:srgbClr val="000000"/>
              </a:solidFill>
              <a:latin typeface="Calibri" pitchFamily="34" charset="0"/>
              <a:cs typeface="Calibri" pitchFamily="34" charset="0"/>
            </a:endParaRPr>
          </a:p>
        </p:txBody>
      </p:sp>
      <p:sp>
        <p:nvSpPr>
          <p:cNvPr id="10" name="Tekstvak 9"/>
          <p:cNvSpPr txBox="1"/>
          <p:nvPr/>
        </p:nvSpPr>
        <p:spPr>
          <a:xfrm rot="16200000">
            <a:off x="1666442" y="1953264"/>
            <a:ext cx="1500198" cy="292388"/>
          </a:xfrm>
          <a:prstGeom prst="rect">
            <a:avLst/>
          </a:prstGeom>
          <a:noFill/>
        </p:spPr>
        <p:txBody>
          <a:bodyPr wrap="square" rtlCol="0">
            <a:spAutoFit/>
          </a:bodyPr>
          <a:lstStyle/>
          <a:p>
            <a:pPr fontAlgn="base">
              <a:spcBef>
                <a:spcPct val="0"/>
              </a:spcBef>
              <a:spcAft>
                <a:spcPct val="0"/>
              </a:spcAft>
            </a:pPr>
            <a:r>
              <a:rPr lang="en-US" sz="1300" b="1" i="1" dirty="0" err="1">
                <a:solidFill>
                  <a:srgbClr val="000000"/>
                </a:solidFill>
              </a:rPr>
              <a:t>vraag</a:t>
            </a:r>
            <a:endParaRPr lang="nl-NL" sz="1300" b="1" i="1" dirty="0">
              <a:solidFill>
                <a:srgbClr val="000000"/>
              </a:solidFill>
            </a:endParaRPr>
          </a:p>
        </p:txBody>
      </p:sp>
      <p:sp>
        <p:nvSpPr>
          <p:cNvPr id="11" name="Tekstvak 10"/>
          <p:cNvSpPr txBox="1"/>
          <p:nvPr/>
        </p:nvSpPr>
        <p:spPr>
          <a:xfrm rot="16200000">
            <a:off x="1674080" y="4726736"/>
            <a:ext cx="1500198" cy="292388"/>
          </a:xfrm>
          <a:prstGeom prst="rect">
            <a:avLst/>
          </a:prstGeom>
          <a:noFill/>
        </p:spPr>
        <p:txBody>
          <a:bodyPr wrap="square" rtlCol="0">
            <a:spAutoFit/>
          </a:bodyPr>
          <a:lstStyle/>
          <a:p>
            <a:pPr fontAlgn="base">
              <a:spcBef>
                <a:spcPct val="0"/>
              </a:spcBef>
              <a:spcAft>
                <a:spcPct val="0"/>
              </a:spcAft>
            </a:pPr>
            <a:r>
              <a:rPr lang="en-US" sz="1300" b="1" i="1" dirty="0" err="1">
                <a:solidFill>
                  <a:srgbClr val="000000"/>
                </a:solidFill>
              </a:rPr>
              <a:t>aanbod</a:t>
            </a:r>
            <a:endParaRPr lang="nl-NL" sz="1300" b="1" i="1" dirty="0">
              <a:solidFill>
                <a:srgbClr val="000000"/>
              </a:solidFill>
            </a:endParaRPr>
          </a:p>
        </p:txBody>
      </p:sp>
      <p:sp>
        <p:nvSpPr>
          <p:cNvPr id="2" name="Rechthoek 1"/>
          <p:cNvSpPr/>
          <p:nvPr/>
        </p:nvSpPr>
        <p:spPr bwMode="auto">
          <a:xfrm>
            <a:off x="3076600" y="4452360"/>
            <a:ext cx="2036635" cy="101694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FontTx/>
              <a:buChar char="•"/>
            </a:pPr>
            <a:endParaRPr lang="nl-BE" sz="2400">
              <a:solidFill>
                <a:srgbClr val="000000"/>
              </a:solidFill>
            </a:endParaRPr>
          </a:p>
        </p:txBody>
      </p:sp>
    </p:spTree>
    <p:extLst>
      <p:ext uri="{BB962C8B-B14F-4D97-AF65-F5344CB8AC3E}">
        <p14:creationId xmlns:p14="http://schemas.microsoft.com/office/powerpoint/2010/main" val="426337377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idx="4294967295"/>
          </p:nvPr>
        </p:nvSpPr>
        <p:spPr>
          <a:xfrm>
            <a:off x="1981200" y="274638"/>
            <a:ext cx="8229600" cy="1143000"/>
          </a:xfrm>
          <a:prstGeom prst="rect">
            <a:avLst/>
          </a:prstGeom>
        </p:spPr>
        <p:txBody>
          <a:bodyPr/>
          <a:lstStyle/>
          <a:p>
            <a:r>
              <a:rPr lang="nl-BE" sz="2000" dirty="0"/>
              <a:t/>
            </a:r>
            <a:br>
              <a:rPr lang="nl-BE" sz="2000" dirty="0"/>
            </a:br>
            <a:r>
              <a:rPr lang="nl-BE" sz="2000" b="1" dirty="0"/>
              <a:t>Stap 2:  </a:t>
            </a:r>
            <a:r>
              <a:rPr lang="nl-BE" sz="2000" dirty="0"/>
              <a:t>wat hebben we?</a:t>
            </a:r>
            <a:br>
              <a:rPr lang="nl-BE" sz="2000" dirty="0"/>
            </a:br>
            <a:r>
              <a:rPr lang="nl-BE" sz="2000" dirty="0"/>
              <a:t>    </a:t>
            </a:r>
            <a:r>
              <a:rPr lang="nl-BE" sz="1400" dirty="0"/>
              <a:t/>
            </a:r>
            <a:br>
              <a:rPr lang="nl-BE" sz="1400" dirty="0"/>
            </a:br>
            <a:r>
              <a:rPr lang="nl-BE" sz="1400" dirty="0"/>
              <a:t/>
            </a:r>
            <a:br>
              <a:rPr lang="nl-BE" sz="1400" dirty="0"/>
            </a:br>
            <a:endParaRPr lang="nl-BE" sz="1400" dirty="0"/>
          </a:p>
        </p:txBody>
      </p:sp>
      <p:grpSp>
        <p:nvGrpSpPr>
          <p:cNvPr id="2" name="Groep 1"/>
          <p:cNvGrpSpPr/>
          <p:nvPr/>
        </p:nvGrpSpPr>
        <p:grpSpPr>
          <a:xfrm>
            <a:off x="3894566" y="1563673"/>
            <a:ext cx="4278085" cy="4437094"/>
            <a:chOff x="2370565" y="1563673"/>
            <a:chExt cx="4278085" cy="4437094"/>
          </a:xfrm>
        </p:grpSpPr>
        <p:grpSp>
          <p:nvGrpSpPr>
            <p:cNvPr id="42" name="Groep 41"/>
            <p:cNvGrpSpPr/>
            <p:nvPr/>
          </p:nvGrpSpPr>
          <p:grpSpPr>
            <a:xfrm>
              <a:off x="2760650" y="1563673"/>
              <a:ext cx="3888000" cy="338554"/>
              <a:chOff x="2760650" y="1563673"/>
              <a:chExt cx="3888000" cy="338554"/>
            </a:xfrm>
          </p:grpSpPr>
          <p:cxnSp>
            <p:nvCxnSpPr>
              <p:cNvPr id="19" name="Rechte verbindingslijn met pijl 18"/>
              <p:cNvCxnSpPr/>
              <p:nvPr/>
            </p:nvCxnSpPr>
            <p:spPr bwMode="auto">
              <a:xfrm>
                <a:off x="2760650" y="1868475"/>
                <a:ext cx="3888000" cy="1588"/>
              </a:xfrm>
              <a:prstGeom prst="straightConnector1">
                <a:avLst/>
              </a:prstGeom>
              <a:solidFill>
                <a:schemeClr val="accent1"/>
              </a:solidFill>
              <a:ln w="25400" cap="flat" cmpd="sng" algn="ctr">
                <a:solidFill>
                  <a:schemeClr val="tx1"/>
                </a:solidFill>
                <a:prstDash val="solid"/>
                <a:round/>
                <a:headEnd type="arrow"/>
                <a:tailEnd type="arrow"/>
              </a:ln>
              <a:effectLst/>
            </p:spPr>
          </p:cxnSp>
          <p:sp>
            <p:nvSpPr>
              <p:cNvPr id="22" name="Tekstvak 21"/>
              <p:cNvSpPr txBox="1"/>
              <p:nvPr/>
            </p:nvSpPr>
            <p:spPr>
              <a:xfrm>
                <a:off x="4760914" y="1563673"/>
                <a:ext cx="1571636" cy="338554"/>
              </a:xfrm>
              <a:prstGeom prst="rect">
                <a:avLst/>
              </a:prstGeom>
              <a:noFill/>
            </p:spPr>
            <p:txBody>
              <a:bodyPr wrap="square" rtlCol="0">
                <a:spAutoFit/>
              </a:bodyPr>
              <a:lstStyle/>
              <a:p>
                <a:pPr fontAlgn="base">
                  <a:spcBef>
                    <a:spcPct val="0"/>
                  </a:spcBef>
                  <a:spcAft>
                    <a:spcPct val="0"/>
                  </a:spcAft>
                </a:pPr>
                <a:r>
                  <a:rPr lang="en-US" sz="1300" b="1" i="1" dirty="0">
                    <a:solidFill>
                      <a:srgbClr val="000000"/>
                    </a:solidFill>
                    <a:latin typeface="Calibri" pitchFamily="34" charset="0"/>
                    <a:cs typeface="Calibri" pitchFamily="34" charset="0"/>
                  </a:rPr>
                  <a:t>            </a:t>
                </a:r>
                <a:r>
                  <a:rPr lang="en-US" sz="1600" b="1" dirty="0" err="1">
                    <a:solidFill>
                      <a:srgbClr val="000000"/>
                    </a:solidFill>
                    <a:latin typeface="Calibri" pitchFamily="34" charset="0"/>
                    <a:cs typeface="Calibri" pitchFamily="34" charset="0"/>
                  </a:rPr>
                  <a:t>Vastgoed</a:t>
                </a:r>
                <a:endParaRPr lang="nl-NL" sz="1600" b="1" dirty="0">
                  <a:solidFill>
                    <a:srgbClr val="000000"/>
                  </a:solidFill>
                  <a:latin typeface="Calibri" pitchFamily="34" charset="0"/>
                  <a:cs typeface="Calibri" pitchFamily="34" charset="0"/>
                </a:endParaRPr>
              </a:p>
            </p:txBody>
          </p:sp>
          <p:sp>
            <p:nvSpPr>
              <p:cNvPr id="23" name="Tekstvak 22"/>
              <p:cNvSpPr txBox="1"/>
              <p:nvPr/>
            </p:nvSpPr>
            <p:spPr>
              <a:xfrm>
                <a:off x="2762242" y="1563673"/>
                <a:ext cx="1571637" cy="338554"/>
              </a:xfrm>
              <a:prstGeom prst="rect">
                <a:avLst/>
              </a:prstGeom>
              <a:noFill/>
            </p:spPr>
            <p:txBody>
              <a:bodyPr wrap="square" rtlCol="0">
                <a:spAutoFit/>
              </a:bodyPr>
              <a:lstStyle/>
              <a:p>
                <a:pPr fontAlgn="base">
                  <a:spcBef>
                    <a:spcPct val="0"/>
                  </a:spcBef>
                  <a:spcAft>
                    <a:spcPct val="0"/>
                  </a:spcAft>
                </a:pPr>
                <a:r>
                  <a:rPr lang="en-US" sz="1300" b="1" i="1" dirty="0">
                    <a:solidFill>
                      <a:srgbClr val="000000"/>
                    </a:solidFill>
                    <a:latin typeface="Calibri" pitchFamily="34" charset="0"/>
                    <a:cs typeface="Calibri" pitchFamily="34" charset="0"/>
                  </a:rPr>
                  <a:t>              </a:t>
                </a:r>
                <a:r>
                  <a:rPr lang="en-US" sz="1600" b="1" dirty="0" err="1">
                    <a:solidFill>
                      <a:srgbClr val="000000"/>
                    </a:solidFill>
                    <a:latin typeface="Calibri" pitchFamily="34" charset="0"/>
                    <a:cs typeface="Calibri" pitchFamily="34" charset="0"/>
                  </a:rPr>
                  <a:t>Beleid</a:t>
                </a:r>
                <a:endParaRPr lang="nl-NL" sz="1600" b="1" dirty="0">
                  <a:solidFill>
                    <a:srgbClr val="000000"/>
                  </a:solidFill>
                  <a:latin typeface="Calibri" pitchFamily="34" charset="0"/>
                  <a:cs typeface="Calibri" pitchFamily="34" charset="0"/>
                </a:endParaRPr>
              </a:p>
            </p:txBody>
          </p:sp>
        </p:grpSp>
        <p:grpSp>
          <p:nvGrpSpPr>
            <p:cNvPr id="41" name="Groep 40"/>
            <p:cNvGrpSpPr/>
            <p:nvPr/>
          </p:nvGrpSpPr>
          <p:grpSpPr>
            <a:xfrm>
              <a:off x="2370565" y="1571611"/>
              <a:ext cx="292388" cy="4395818"/>
              <a:chOff x="2370565" y="1571611"/>
              <a:chExt cx="292388" cy="4395818"/>
            </a:xfrm>
          </p:grpSpPr>
          <p:cxnSp>
            <p:nvCxnSpPr>
              <p:cNvPr id="21" name="Rechte verbindingslijn met pijl 20"/>
              <p:cNvCxnSpPr/>
              <p:nvPr/>
            </p:nvCxnSpPr>
            <p:spPr bwMode="auto">
              <a:xfrm rot="16200000">
                <a:off x="640669" y="3950635"/>
                <a:ext cx="4032000" cy="1588"/>
              </a:xfrm>
              <a:prstGeom prst="straightConnector1">
                <a:avLst/>
              </a:prstGeom>
              <a:solidFill>
                <a:schemeClr val="accent1"/>
              </a:solidFill>
              <a:ln w="25400" cap="flat" cmpd="sng" algn="ctr">
                <a:solidFill>
                  <a:schemeClr val="tx1"/>
                </a:solidFill>
                <a:prstDash val="solid"/>
                <a:round/>
                <a:headEnd type="arrow"/>
                <a:tailEnd type="arrow"/>
              </a:ln>
              <a:effectLst/>
            </p:spPr>
          </p:cxnSp>
          <p:sp>
            <p:nvSpPr>
              <p:cNvPr id="24" name="Tekstvak 23"/>
              <p:cNvSpPr txBox="1"/>
              <p:nvPr/>
            </p:nvSpPr>
            <p:spPr>
              <a:xfrm rot="16200000">
                <a:off x="1766660" y="2175516"/>
                <a:ext cx="1500198" cy="292388"/>
              </a:xfrm>
              <a:prstGeom prst="rect">
                <a:avLst/>
              </a:prstGeom>
              <a:noFill/>
            </p:spPr>
            <p:txBody>
              <a:bodyPr wrap="square" rtlCol="0">
                <a:spAutoFit/>
              </a:bodyPr>
              <a:lstStyle/>
              <a:p>
                <a:pPr fontAlgn="base">
                  <a:spcBef>
                    <a:spcPct val="0"/>
                  </a:spcBef>
                  <a:spcAft>
                    <a:spcPct val="0"/>
                  </a:spcAft>
                </a:pPr>
                <a:r>
                  <a:rPr lang="en-US" sz="1300" b="1" i="1" dirty="0">
                    <a:solidFill>
                      <a:srgbClr val="000000"/>
                    </a:solidFill>
                  </a:rPr>
                  <a:t>strategisch</a:t>
                </a:r>
                <a:endParaRPr lang="nl-NL" sz="1300" b="1" i="1" dirty="0">
                  <a:solidFill>
                    <a:srgbClr val="000000"/>
                  </a:solidFill>
                </a:endParaRPr>
              </a:p>
            </p:txBody>
          </p:sp>
          <p:sp>
            <p:nvSpPr>
              <p:cNvPr id="25" name="Tekstvak 24"/>
              <p:cNvSpPr txBox="1"/>
              <p:nvPr/>
            </p:nvSpPr>
            <p:spPr>
              <a:xfrm rot="16200000">
                <a:off x="1766660" y="5033036"/>
                <a:ext cx="1500198" cy="292388"/>
              </a:xfrm>
              <a:prstGeom prst="rect">
                <a:avLst/>
              </a:prstGeom>
              <a:noFill/>
            </p:spPr>
            <p:txBody>
              <a:bodyPr wrap="square" rtlCol="0">
                <a:spAutoFit/>
              </a:bodyPr>
              <a:lstStyle/>
              <a:p>
                <a:pPr fontAlgn="base">
                  <a:spcBef>
                    <a:spcPct val="0"/>
                  </a:spcBef>
                  <a:spcAft>
                    <a:spcPct val="0"/>
                  </a:spcAft>
                </a:pPr>
                <a:r>
                  <a:rPr lang="en-US" sz="1300" b="1" i="1" dirty="0">
                    <a:solidFill>
                      <a:srgbClr val="000000"/>
                    </a:solidFill>
                  </a:rPr>
                  <a:t>operationeel</a:t>
                </a:r>
                <a:endParaRPr lang="nl-NL" sz="1300" b="1" i="1" dirty="0">
                  <a:solidFill>
                    <a:srgbClr val="000000"/>
                  </a:solidFill>
                </a:endParaRPr>
              </a:p>
            </p:txBody>
          </p:sp>
        </p:grpSp>
        <p:grpSp>
          <p:nvGrpSpPr>
            <p:cNvPr id="86" name="Group 17"/>
            <p:cNvGrpSpPr/>
            <p:nvPr/>
          </p:nvGrpSpPr>
          <p:grpSpPr>
            <a:xfrm>
              <a:off x="2762244" y="4714880"/>
              <a:ext cx="1914532" cy="1285887"/>
              <a:chOff x="2762244" y="4714880"/>
              <a:chExt cx="1914532" cy="1285887"/>
            </a:xfrm>
            <a:solidFill>
              <a:srgbClr val="FE483A"/>
            </a:solidFill>
          </p:grpSpPr>
          <p:sp>
            <p:nvSpPr>
              <p:cNvPr id="87" name="Rond enkele hoek rechthoek 86"/>
              <p:cNvSpPr/>
              <p:nvPr/>
            </p:nvSpPr>
            <p:spPr bwMode="auto">
              <a:xfrm rot="10800000">
                <a:off x="2762244" y="4714880"/>
                <a:ext cx="1914532" cy="1285887"/>
              </a:xfrm>
              <a:prstGeom prst="round1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400">
                  <a:solidFill>
                    <a:srgbClr val="000000"/>
                  </a:solidFill>
                  <a:latin typeface="Calibri" pitchFamily="34" charset="0"/>
                  <a:cs typeface="Calibri" pitchFamily="34" charset="0"/>
                </a:endParaRPr>
              </a:p>
            </p:txBody>
          </p:sp>
          <p:sp>
            <p:nvSpPr>
              <p:cNvPr id="88" name="Tekstvak 87"/>
              <p:cNvSpPr txBox="1"/>
              <p:nvPr/>
            </p:nvSpPr>
            <p:spPr>
              <a:xfrm>
                <a:off x="2974964" y="5000635"/>
                <a:ext cx="1500198" cy="584775"/>
              </a:xfrm>
              <a:prstGeom prst="rect">
                <a:avLst/>
              </a:prstGeom>
              <a:grpFill/>
            </p:spPr>
            <p:txBody>
              <a:bodyPr wrap="square" rtlCol="0">
                <a:spAutoFit/>
              </a:bodyPr>
              <a:lstStyle/>
              <a:p>
                <a:pPr algn="ctr" fontAlgn="base">
                  <a:spcBef>
                    <a:spcPct val="0"/>
                  </a:spcBef>
                  <a:spcAft>
                    <a:spcPct val="0"/>
                  </a:spcAft>
                </a:pPr>
                <a:r>
                  <a:rPr lang="en-US" sz="1600" b="1" dirty="0">
                    <a:solidFill>
                      <a:srgbClr val="000000"/>
                    </a:solidFill>
                    <a:latin typeface="Calibri" pitchFamily="34" charset="0"/>
                    <a:cs typeface="Calibri" pitchFamily="34" charset="0"/>
                  </a:rPr>
                  <a:t>tevredenheid</a:t>
                </a:r>
              </a:p>
              <a:p>
                <a:pPr algn="ctr" fontAlgn="base">
                  <a:spcBef>
                    <a:spcPct val="0"/>
                  </a:spcBef>
                  <a:spcAft>
                    <a:spcPct val="0"/>
                  </a:spcAft>
                </a:pPr>
                <a:r>
                  <a:rPr lang="en-US" sz="1600" b="1" dirty="0">
                    <a:solidFill>
                      <a:srgbClr val="000000"/>
                    </a:solidFill>
                    <a:latin typeface="Calibri" pitchFamily="34" charset="0"/>
                    <a:cs typeface="Calibri" pitchFamily="34" charset="0"/>
                  </a:rPr>
                  <a:t>gebruiker</a:t>
                </a:r>
                <a:endParaRPr lang="nl-NL" sz="1600" b="1" dirty="0">
                  <a:solidFill>
                    <a:srgbClr val="000000"/>
                  </a:solidFill>
                  <a:latin typeface="Calibri" pitchFamily="34" charset="0"/>
                  <a:cs typeface="Calibri" pitchFamily="34" charset="0"/>
                </a:endParaRPr>
              </a:p>
            </p:txBody>
          </p:sp>
        </p:grpSp>
      </p:grpSp>
      <p:sp>
        <p:nvSpPr>
          <p:cNvPr id="121" name="Rond enkele hoek rechthoek 120"/>
          <p:cNvSpPr/>
          <p:nvPr/>
        </p:nvSpPr>
        <p:spPr bwMode="auto">
          <a:xfrm rot="10800000" flipH="1">
            <a:off x="6270412" y="4713511"/>
            <a:ext cx="1930628" cy="1287256"/>
          </a:xfrm>
          <a:prstGeom prst="round1Rect">
            <a:avLst/>
          </a:prstGeom>
          <a:solidFill>
            <a:srgbClr val="FE48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400">
              <a:solidFill>
                <a:srgbClr val="000000"/>
              </a:solidFill>
              <a:latin typeface="Calibri" pitchFamily="34" charset="0"/>
              <a:cs typeface="Calibri" pitchFamily="34" charset="0"/>
            </a:endParaRPr>
          </a:p>
        </p:txBody>
      </p:sp>
      <p:sp>
        <p:nvSpPr>
          <p:cNvPr id="122" name="Tekstvak 121"/>
          <p:cNvSpPr txBox="1"/>
          <p:nvPr/>
        </p:nvSpPr>
        <p:spPr>
          <a:xfrm>
            <a:off x="6382598" y="5000636"/>
            <a:ext cx="1613921" cy="584775"/>
          </a:xfrm>
          <a:prstGeom prst="rect">
            <a:avLst/>
          </a:prstGeom>
          <a:solidFill>
            <a:srgbClr val="FE483A"/>
          </a:solidFill>
        </p:spPr>
        <p:txBody>
          <a:bodyPr wrap="square" rtlCol="0">
            <a:spAutoFit/>
          </a:bodyPr>
          <a:lstStyle/>
          <a:p>
            <a:pPr algn="ctr" fontAlgn="base">
              <a:spcBef>
                <a:spcPct val="0"/>
              </a:spcBef>
              <a:spcAft>
                <a:spcPct val="0"/>
              </a:spcAft>
            </a:pPr>
            <a:r>
              <a:rPr lang="en-US" sz="1600" b="1" dirty="0">
                <a:solidFill>
                  <a:srgbClr val="000000"/>
                </a:solidFill>
                <a:latin typeface="Calibri" pitchFamily="34" charset="0"/>
                <a:cs typeface="Calibri" pitchFamily="34" charset="0"/>
              </a:rPr>
              <a:t>technische</a:t>
            </a:r>
          </a:p>
          <a:p>
            <a:pPr algn="ctr" fontAlgn="base">
              <a:spcBef>
                <a:spcPct val="0"/>
              </a:spcBef>
              <a:spcAft>
                <a:spcPct val="0"/>
              </a:spcAft>
            </a:pPr>
            <a:r>
              <a:rPr lang="en-US" sz="1600" b="1" dirty="0">
                <a:solidFill>
                  <a:srgbClr val="000000"/>
                </a:solidFill>
                <a:latin typeface="Calibri" pitchFamily="34" charset="0"/>
                <a:cs typeface="Calibri" pitchFamily="34" charset="0"/>
              </a:rPr>
              <a:t>staat</a:t>
            </a:r>
            <a:endParaRPr lang="nl-NL" sz="1600" b="1" dirty="0">
              <a:solidFill>
                <a:srgbClr val="000000"/>
              </a:solidFill>
              <a:latin typeface="Calibri" pitchFamily="34" charset="0"/>
              <a:cs typeface="Calibri" pitchFamily="34" charset="0"/>
            </a:endParaRPr>
          </a:p>
        </p:txBody>
      </p:sp>
      <p:sp>
        <p:nvSpPr>
          <p:cNvPr id="17" name="Tekstvak 7"/>
          <p:cNvSpPr txBox="1"/>
          <p:nvPr/>
        </p:nvSpPr>
        <p:spPr>
          <a:xfrm>
            <a:off x="1772619" y="5139134"/>
            <a:ext cx="2067891" cy="307777"/>
          </a:xfrm>
          <a:prstGeom prst="rect">
            <a:avLst/>
          </a:prstGeom>
          <a:noFill/>
        </p:spPr>
        <p:txBody>
          <a:bodyPr wrap="square" rtlCol="0">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nl-BE" sz="1400" dirty="0">
                <a:solidFill>
                  <a:srgbClr val="000000"/>
                </a:solidFill>
              </a:rPr>
              <a:t>Exploitant</a:t>
            </a:r>
          </a:p>
        </p:txBody>
      </p:sp>
      <p:sp>
        <p:nvSpPr>
          <p:cNvPr id="18" name="Tekstvak 7"/>
          <p:cNvSpPr txBox="1"/>
          <p:nvPr/>
        </p:nvSpPr>
        <p:spPr>
          <a:xfrm>
            <a:off x="8347591" y="5139134"/>
            <a:ext cx="2067891" cy="307777"/>
          </a:xfrm>
          <a:prstGeom prst="rect">
            <a:avLst/>
          </a:prstGeom>
          <a:noFill/>
        </p:spPr>
        <p:txBody>
          <a:bodyPr wrap="square" rtlCol="0">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nl-BE" sz="1400" dirty="0">
                <a:solidFill>
                  <a:srgbClr val="000000"/>
                </a:solidFill>
              </a:rPr>
              <a:t>Beheerder</a:t>
            </a:r>
          </a:p>
        </p:txBody>
      </p:sp>
    </p:spTree>
    <p:extLst>
      <p:ext uri="{BB962C8B-B14F-4D97-AF65-F5344CB8AC3E}">
        <p14:creationId xmlns:p14="http://schemas.microsoft.com/office/powerpoint/2010/main" val="20216101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hthoek 42"/>
          <p:cNvSpPr/>
          <p:nvPr/>
        </p:nvSpPr>
        <p:spPr bwMode="auto">
          <a:xfrm>
            <a:off x="6262670" y="3357561"/>
            <a:ext cx="1929548" cy="1285200"/>
          </a:xfrm>
          <a:prstGeom prst="rect">
            <a:avLst/>
          </a:prstGeom>
          <a:solidFill>
            <a:srgbClr val="FE48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cs typeface="Calibri" pitchFamily="34" charset="0"/>
            </a:endParaRPr>
          </a:p>
        </p:txBody>
      </p:sp>
      <p:sp>
        <p:nvSpPr>
          <p:cNvPr id="10" name="Titel 9"/>
          <p:cNvSpPr>
            <a:spLocks noGrp="1"/>
          </p:cNvSpPr>
          <p:nvPr>
            <p:ph type="title" idx="4294967295"/>
          </p:nvPr>
        </p:nvSpPr>
        <p:spPr>
          <a:xfrm>
            <a:off x="1981200" y="274638"/>
            <a:ext cx="8229600" cy="1143000"/>
          </a:xfrm>
          <a:prstGeom prst="rect">
            <a:avLst/>
          </a:prstGeom>
        </p:spPr>
        <p:txBody>
          <a:bodyPr/>
          <a:lstStyle/>
          <a:p>
            <a:r>
              <a:rPr lang="nl-BE" sz="2000" dirty="0"/>
              <a:t/>
            </a:r>
            <a:br>
              <a:rPr lang="nl-BE" sz="2000" dirty="0"/>
            </a:br>
            <a:r>
              <a:rPr lang="nl-BE" sz="2000" b="1" dirty="0"/>
              <a:t>proces</a:t>
            </a:r>
            <a:r>
              <a:rPr lang="nl-BE" sz="2000" dirty="0"/>
              <a:t> + </a:t>
            </a:r>
            <a:r>
              <a:rPr lang="nl-BE" sz="2000" b="1" dirty="0"/>
              <a:t>inhoud</a:t>
            </a:r>
            <a:r>
              <a:rPr lang="nl-BE" sz="2000" dirty="0"/>
              <a:t> </a:t>
            </a:r>
            <a:br>
              <a:rPr lang="nl-BE" sz="2000" dirty="0"/>
            </a:br>
            <a:r>
              <a:rPr lang="nl-BE" sz="2000" dirty="0"/>
              <a:t>     </a:t>
            </a:r>
            <a:r>
              <a:rPr lang="nl-BE" sz="1400" b="1" dirty="0"/>
              <a:t>draagkracht</a:t>
            </a:r>
            <a:r>
              <a:rPr lang="nl-BE" sz="1400" dirty="0"/>
              <a:t> creëren + </a:t>
            </a:r>
            <a:r>
              <a:rPr lang="nl-BE" sz="1400" b="1" dirty="0"/>
              <a:t>kansen</a:t>
            </a:r>
            <a:r>
              <a:rPr lang="nl-BE" sz="1400" dirty="0"/>
              <a:t> zichtbaar maken?</a:t>
            </a:r>
            <a:br>
              <a:rPr lang="nl-BE" sz="1400" dirty="0"/>
            </a:br>
            <a:r>
              <a:rPr lang="nl-BE" sz="1400" dirty="0"/>
              <a:t/>
            </a:r>
            <a:br>
              <a:rPr lang="nl-BE" sz="1400" dirty="0"/>
            </a:br>
            <a:endParaRPr lang="nl-BE" sz="1400" dirty="0"/>
          </a:p>
        </p:txBody>
      </p:sp>
      <p:grpSp>
        <p:nvGrpSpPr>
          <p:cNvPr id="33" name="Groep 32"/>
          <p:cNvGrpSpPr/>
          <p:nvPr/>
        </p:nvGrpSpPr>
        <p:grpSpPr>
          <a:xfrm>
            <a:off x="4272096" y="2000923"/>
            <a:ext cx="3920122" cy="3966506"/>
            <a:chOff x="2729476" y="2000923"/>
            <a:chExt cx="3920122" cy="3966506"/>
          </a:xfrm>
        </p:grpSpPr>
        <p:grpSp>
          <p:nvGrpSpPr>
            <p:cNvPr id="31" name="Groep 30"/>
            <p:cNvGrpSpPr/>
            <p:nvPr/>
          </p:nvGrpSpPr>
          <p:grpSpPr>
            <a:xfrm>
              <a:off x="2729476" y="2000923"/>
              <a:ext cx="1914532" cy="3966506"/>
              <a:chOff x="2486695" y="2000923"/>
              <a:chExt cx="1914532" cy="3966506"/>
            </a:xfrm>
          </p:grpSpPr>
          <p:sp>
            <p:nvSpPr>
              <p:cNvPr id="45" name="Rond enkele hoek rechthoek 44"/>
              <p:cNvSpPr/>
              <p:nvPr/>
            </p:nvSpPr>
            <p:spPr bwMode="auto">
              <a:xfrm rot="10800000" flipV="1">
                <a:off x="2486695" y="2000923"/>
                <a:ext cx="1914532" cy="1285200"/>
              </a:xfrm>
              <a:prstGeom prst="round1Rect">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400">
                  <a:solidFill>
                    <a:srgbClr val="000000"/>
                  </a:solidFill>
                  <a:latin typeface="Calibri" pitchFamily="34" charset="0"/>
                  <a:cs typeface="Calibri" pitchFamily="34" charset="0"/>
                </a:endParaRPr>
              </a:p>
            </p:txBody>
          </p:sp>
          <p:sp>
            <p:nvSpPr>
              <p:cNvPr id="49" name="Rond enkele hoek rechthoek 48"/>
              <p:cNvSpPr/>
              <p:nvPr/>
            </p:nvSpPr>
            <p:spPr bwMode="auto">
              <a:xfrm rot="10800000">
                <a:off x="2499248" y="4715567"/>
                <a:ext cx="1901299" cy="1251862"/>
              </a:xfrm>
              <a:prstGeom prst="round1Rect">
                <a:avLst/>
              </a:prstGeom>
              <a:noFill/>
              <a:ln w="25400" cap="flat" cmpd="sng" algn="ctr">
                <a:solidFill>
                  <a:srgbClr val="FE483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400">
                  <a:solidFill>
                    <a:srgbClr val="000000"/>
                  </a:solidFill>
                  <a:latin typeface="Calibri" pitchFamily="34" charset="0"/>
                  <a:cs typeface="Calibri" pitchFamily="34" charset="0"/>
                </a:endParaRPr>
              </a:p>
            </p:txBody>
          </p:sp>
        </p:grpSp>
        <p:sp>
          <p:nvSpPr>
            <p:cNvPr id="46" name="Rond enkele hoek rechthoek 45"/>
            <p:cNvSpPr/>
            <p:nvPr/>
          </p:nvSpPr>
          <p:spPr bwMode="auto">
            <a:xfrm>
              <a:off x="4735066" y="2000923"/>
              <a:ext cx="1914532" cy="1285884"/>
            </a:xfrm>
            <a:prstGeom prst="round1Rect">
              <a:avLst/>
            </a:prstGeom>
            <a:no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400">
                <a:solidFill>
                  <a:srgbClr val="000000"/>
                </a:solidFill>
                <a:latin typeface="Calibri" pitchFamily="34" charset="0"/>
                <a:cs typeface="Calibri" pitchFamily="34" charset="0"/>
              </a:endParaRPr>
            </a:p>
          </p:txBody>
        </p:sp>
      </p:grpSp>
      <p:grpSp>
        <p:nvGrpSpPr>
          <p:cNvPr id="2" name="Groep 1"/>
          <p:cNvGrpSpPr/>
          <p:nvPr/>
        </p:nvGrpSpPr>
        <p:grpSpPr>
          <a:xfrm>
            <a:off x="3894566" y="1563673"/>
            <a:ext cx="4297653" cy="4403756"/>
            <a:chOff x="2370565" y="1563673"/>
            <a:chExt cx="4297653" cy="4403756"/>
          </a:xfrm>
        </p:grpSpPr>
        <p:grpSp>
          <p:nvGrpSpPr>
            <p:cNvPr id="42" name="Groep 41"/>
            <p:cNvGrpSpPr/>
            <p:nvPr/>
          </p:nvGrpSpPr>
          <p:grpSpPr>
            <a:xfrm>
              <a:off x="2760650" y="1563673"/>
              <a:ext cx="3888000" cy="338554"/>
              <a:chOff x="2760650" y="1563673"/>
              <a:chExt cx="3888000" cy="338554"/>
            </a:xfrm>
          </p:grpSpPr>
          <p:cxnSp>
            <p:nvCxnSpPr>
              <p:cNvPr id="19" name="Rechte verbindingslijn met pijl 18"/>
              <p:cNvCxnSpPr/>
              <p:nvPr/>
            </p:nvCxnSpPr>
            <p:spPr bwMode="auto">
              <a:xfrm>
                <a:off x="2760650" y="1868475"/>
                <a:ext cx="3888000" cy="1588"/>
              </a:xfrm>
              <a:prstGeom prst="straightConnector1">
                <a:avLst/>
              </a:prstGeom>
              <a:solidFill>
                <a:schemeClr val="accent1"/>
              </a:solidFill>
              <a:ln w="25400" cap="flat" cmpd="sng" algn="ctr">
                <a:solidFill>
                  <a:schemeClr val="tx1"/>
                </a:solidFill>
                <a:prstDash val="solid"/>
                <a:round/>
                <a:headEnd type="arrow"/>
                <a:tailEnd type="arrow"/>
              </a:ln>
              <a:effectLst/>
            </p:spPr>
          </p:cxnSp>
          <p:sp>
            <p:nvSpPr>
              <p:cNvPr id="22" name="Tekstvak 21"/>
              <p:cNvSpPr txBox="1"/>
              <p:nvPr/>
            </p:nvSpPr>
            <p:spPr>
              <a:xfrm>
                <a:off x="4760914" y="1563673"/>
                <a:ext cx="1571636" cy="338554"/>
              </a:xfrm>
              <a:prstGeom prst="rect">
                <a:avLst/>
              </a:prstGeom>
              <a:noFill/>
            </p:spPr>
            <p:txBody>
              <a:bodyPr wrap="square" rtlCol="0">
                <a:spAutoFit/>
              </a:bodyPr>
              <a:lstStyle/>
              <a:p>
                <a:pPr fontAlgn="base">
                  <a:spcBef>
                    <a:spcPct val="0"/>
                  </a:spcBef>
                  <a:spcAft>
                    <a:spcPct val="0"/>
                  </a:spcAft>
                </a:pPr>
                <a:r>
                  <a:rPr lang="en-US" sz="1300" b="1" i="1" dirty="0">
                    <a:solidFill>
                      <a:srgbClr val="000000"/>
                    </a:solidFill>
                    <a:latin typeface="Calibri" pitchFamily="34" charset="0"/>
                    <a:cs typeface="Calibri" pitchFamily="34" charset="0"/>
                  </a:rPr>
                  <a:t>            </a:t>
                </a:r>
                <a:r>
                  <a:rPr lang="en-US" sz="1600" b="1" dirty="0" err="1">
                    <a:solidFill>
                      <a:srgbClr val="000000"/>
                    </a:solidFill>
                    <a:latin typeface="Calibri" pitchFamily="34" charset="0"/>
                    <a:cs typeface="Calibri" pitchFamily="34" charset="0"/>
                  </a:rPr>
                  <a:t>Vastgoed</a:t>
                </a:r>
                <a:endParaRPr lang="nl-NL" sz="1600" b="1" dirty="0">
                  <a:solidFill>
                    <a:srgbClr val="000000"/>
                  </a:solidFill>
                  <a:latin typeface="Calibri" pitchFamily="34" charset="0"/>
                  <a:cs typeface="Calibri" pitchFamily="34" charset="0"/>
                </a:endParaRPr>
              </a:p>
            </p:txBody>
          </p:sp>
          <p:sp>
            <p:nvSpPr>
              <p:cNvPr id="23" name="Tekstvak 22"/>
              <p:cNvSpPr txBox="1"/>
              <p:nvPr/>
            </p:nvSpPr>
            <p:spPr>
              <a:xfrm>
                <a:off x="2762242" y="1563673"/>
                <a:ext cx="1571637" cy="338554"/>
              </a:xfrm>
              <a:prstGeom prst="rect">
                <a:avLst/>
              </a:prstGeom>
              <a:noFill/>
            </p:spPr>
            <p:txBody>
              <a:bodyPr wrap="square" rtlCol="0">
                <a:spAutoFit/>
              </a:bodyPr>
              <a:lstStyle/>
              <a:p>
                <a:pPr fontAlgn="base">
                  <a:spcBef>
                    <a:spcPct val="0"/>
                  </a:spcBef>
                  <a:spcAft>
                    <a:spcPct val="0"/>
                  </a:spcAft>
                </a:pPr>
                <a:r>
                  <a:rPr lang="en-US" sz="1300" b="1" i="1" dirty="0">
                    <a:solidFill>
                      <a:srgbClr val="000000"/>
                    </a:solidFill>
                    <a:latin typeface="Calibri" pitchFamily="34" charset="0"/>
                    <a:cs typeface="Calibri" pitchFamily="34" charset="0"/>
                  </a:rPr>
                  <a:t>              </a:t>
                </a:r>
                <a:r>
                  <a:rPr lang="en-US" sz="1600" b="1" dirty="0" err="1">
                    <a:solidFill>
                      <a:srgbClr val="000000"/>
                    </a:solidFill>
                    <a:latin typeface="Calibri" pitchFamily="34" charset="0"/>
                    <a:cs typeface="Calibri" pitchFamily="34" charset="0"/>
                  </a:rPr>
                  <a:t>Beleid</a:t>
                </a:r>
                <a:endParaRPr lang="nl-NL" sz="1600" b="1" dirty="0">
                  <a:solidFill>
                    <a:srgbClr val="000000"/>
                  </a:solidFill>
                  <a:latin typeface="Calibri" pitchFamily="34" charset="0"/>
                  <a:cs typeface="Calibri" pitchFamily="34" charset="0"/>
                </a:endParaRPr>
              </a:p>
            </p:txBody>
          </p:sp>
        </p:grpSp>
        <p:grpSp>
          <p:nvGrpSpPr>
            <p:cNvPr id="41" name="Groep 40"/>
            <p:cNvGrpSpPr/>
            <p:nvPr/>
          </p:nvGrpSpPr>
          <p:grpSpPr>
            <a:xfrm>
              <a:off x="2370565" y="1571611"/>
              <a:ext cx="292388" cy="4395818"/>
              <a:chOff x="2370565" y="1571611"/>
              <a:chExt cx="292388" cy="4395818"/>
            </a:xfrm>
          </p:grpSpPr>
          <p:cxnSp>
            <p:nvCxnSpPr>
              <p:cNvPr id="21" name="Rechte verbindingslijn met pijl 20"/>
              <p:cNvCxnSpPr/>
              <p:nvPr/>
            </p:nvCxnSpPr>
            <p:spPr bwMode="auto">
              <a:xfrm rot="16200000">
                <a:off x="640669" y="3950635"/>
                <a:ext cx="4032000" cy="1588"/>
              </a:xfrm>
              <a:prstGeom prst="straightConnector1">
                <a:avLst/>
              </a:prstGeom>
              <a:solidFill>
                <a:schemeClr val="accent1"/>
              </a:solidFill>
              <a:ln w="25400" cap="flat" cmpd="sng" algn="ctr">
                <a:solidFill>
                  <a:schemeClr val="tx1"/>
                </a:solidFill>
                <a:prstDash val="solid"/>
                <a:round/>
                <a:headEnd type="arrow"/>
                <a:tailEnd type="arrow"/>
              </a:ln>
              <a:effectLst/>
            </p:spPr>
          </p:cxnSp>
          <p:sp>
            <p:nvSpPr>
              <p:cNvPr id="24" name="Tekstvak 23"/>
              <p:cNvSpPr txBox="1"/>
              <p:nvPr/>
            </p:nvSpPr>
            <p:spPr>
              <a:xfrm rot="16200000">
                <a:off x="1766660" y="2175516"/>
                <a:ext cx="1500198" cy="292388"/>
              </a:xfrm>
              <a:prstGeom prst="rect">
                <a:avLst/>
              </a:prstGeom>
              <a:noFill/>
            </p:spPr>
            <p:txBody>
              <a:bodyPr wrap="square" rtlCol="0">
                <a:spAutoFit/>
              </a:bodyPr>
              <a:lstStyle/>
              <a:p>
                <a:pPr fontAlgn="base">
                  <a:spcBef>
                    <a:spcPct val="0"/>
                  </a:spcBef>
                  <a:spcAft>
                    <a:spcPct val="0"/>
                  </a:spcAft>
                </a:pPr>
                <a:r>
                  <a:rPr lang="en-US" sz="1300" b="1" i="1" dirty="0">
                    <a:solidFill>
                      <a:srgbClr val="000000"/>
                    </a:solidFill>
                  </a:rPr>
                  <a:t>strategisch</a:t>
                </a:r>
                <a:endParaRPr lang="nl-NL" sz="1300" b="1" i="1" dirty="0">
                  <a:solidFill>
                    <a:srgbClr val="000000"/>
                  </a:solidFill>
                </a:endParaRPr>
              </a:p>
            </p:txBody>
          </p:sp>
          <p:sp>
            <p:nvSpPr>
              <p:cNvPr id="25" name="Tekstvak 24"/>
              <p:cNvSpPr txBox="1"/>
              <p:nvPr/>
            </p:nvSpPr>
            <p:spPr>
              <a:xfrm rot="16200000">
                <a:off x="1766660" y="5033036"/>
                <a:ext cx="1500198" cy="292388"/>
              </a:xfrm>
              <a:prstGeom prst="rect">
                <a:avLst/>
              </a:prstGeom>
              <a:noFill/>
            </p:spPr>
            <p:txBody>
              <a:bodyPr wrap="square" rtlCol="0">
                <a:spAutoFit/>
              </a:bodyPr>
              <a:lstStyle/>
              <a:p>
                <a:pPr fontAlgn="base">
                  <a:spcBef>
                    <a:spcPct val="0"/>
                  </a:spcBef>
                  <a:spcAft>
                    <a:spcPct val="0"/>
                  </a:spcAft>
                </a:pPr>
                <a:r>
                  <a:rPr lang="en-US" sz="1300" b="1" i="1" dirty="0">
                    <a:solidFill>
                      <a:srgbClr val="000000"/>
                    </a:solidFill>
                  </a:rPr>
                  <a:t>operationeel</a:t>
                </a:r>
                <a:endParaRPr lang="nl-NL" sz="1300" b="1" i="1" dirty="0">
                  <a:solidFill>
                    <a:srgbClr val="000000"/>
                  </a:solidFill>
                </a:endParaRPr>
              </a:p>
            </p:txBody>
          </p:sp>
        </p:grpSp>
        <p:grpSp>
          <p:nvGrpSpPr>
            <p:cNvPr id="80" name="Group 2"/>
            <p:cNvGrpSpPr/>
            <p:nvPr/>
          </p:nvGrpSpPr>
          <p:grpSpPr>
            <a:xfrm>
              <a:off x="2747416" y="2000239"/>
              <a:ext cx="1914533" cy="1285200"/>
              <a:chOff x="2747416" y="2000239"/>
              <a:chExt cx="1914533" cy="1285200"/>
            </a:xfrm>
            <a:solidFill>
              <a:schemeClr val="accent1"/>
            </a:solidFill>
          </p:grpSpPr>
          <p:sp>
            <p:nvSpPr>
              <p:cNvPr id="81" name="Rond enkele hoek rechthoek 80"/>
              <p:cNvSpPr/>
              <p:nvPr/>
            </p:nvSpPr>
            <p:spPr bwMode="auto">
              <a:xfrm rot="10800000" flipV="1">
                <a:off x="2747416" y="2000239"/>
                <a:ext cx="1914532" cy="1285200"/>
              </a:xfrm>
              <a:prstGeom prst="round1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400">
                  <a:ln>
                    <a:solidFill>
                      <a:srgbClr val="00B050"/>
                    </a:solidFill>
                  </a:ln>
                  <a:solidFill>
                    <a:srgbClr val="000000"/>
                  </a:solidFill>
                  <a:latin typeface="Calibri" pitchFamily="34" charset="0"/>
                  <a:cs typeface="Calibri" pitchFamily="34" charset="0"/>
                </a:endParaRPr>
              </a:p>
            </p:txBody>
          </p:sp>
          <p:sp>
            <p:nvSpPr>
              <p:cNvPr id="82" name="Tekstvak 81"/>
              <p:cNvSpPr txBox="1"/>
              <p:nvPr/>
            </p:nvSpPr>
            <p:spPr>
              <a:xfrm>
                <a:off x="2931869" y="2500305"/>
                <a:ext cx="1730080" cy="338554"/>
              </a:xfrm>
              <a:prstGeom prst="rect">
                <a:avLst/>
              </a:prstGeom>
              <a:grpFill/>
            </p:spPr>
            <p:txBody>
              <a:bodyPr wrap="square" rtlCol="0">
                <a:spAutoFit/>
              </a:bodyPr>
              <a:lstStyle/>
              <a:p>
                <a:pPr fontAlgn="base">
                  <a:spcBef>
                    <a:spcPct val="0"/>
                  </a:spcBef>
                  <a:spcAft>
                    <a:spcPct val="0"/>
                  </a:spcAft>
                </a:pPr>
                <a:r>
                  <a:rPr lang="en-US" sz="1600" b="1" dirty="0">
                    <a:solidFill>
                      <a:srgbClr val="000000"/>
                    </a:solidFill>
                    <a:latin typeface="Calibri" pitchFamily="34" charset="0"/>
                    <a:cs typeface="Calibri" pitchFamily="34" charset="0"/>
                  </a:rPr>
                  <a:t>publieke doelen</a:t>
                </a:r>
                <a:endParaRPr lang="nl-NL" sz="1600" b="1" dirty="0">
                  <a:solidFill>
                    <a:srgbClr val="000000"/>
                  </a:solidFill>
                  <a:latin typeface="Calibri" pitchFamily="34" charset="0"/>
                  <a:cs typeface="Calibri" pitchFamily="34" charset="0"/>
                </a:endParaRPr>
              </a:p>
            </p:txBody>
          </p:sp>
        </p:grpSp>
        <p:grpSp>
          <p:nvGrpSpPr>
            <p:cNvPr id="86" name="Group 17"/>
            <p:cNvGrpSpPr/>
            <p:nvPr/>
          </p:nvGrpSpPr>
          <p:grpSpPr>
            <a:xfrm>
              <a:off x="2762244" y="4714883"/>
              <a:ext cx="1914532" cy="1252546"/>
              <a:chOff x="2762244" y="4714883"/>
              <a:chExt cx="1914532" cy="1252546"/>
            </a:xfrm>
            <a:solidFill>
              <a:srgbClr val="FE483A"/>
            </a:solidFill>
          </p:grpSpPr>
          <p:sp>
            <p:nvSpPr>
              <p:cNvPr id="87" name="Rond enkele hoek rechthoek 86"/>
              <p:cNvSpPr/>
              <p:nvPr/>
            </p:nvSpPr>
            <p:spPr bwMode="auto">
              <a:xfrm rot="10800000">
                <a:off x="2762244" y="4714883"/>
                <a:ext cx="1914532" cy="1252546"/>
              </a:xfrm>
              <a:prstGeom prst="round1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400">
                  <a:solidFill>
                    <a:srgbClr val="000000"/>
                  </a:solidFill>
                  <a:latin typeface="Calibri" pitchFamily="34" charset="0"/>
                  <a:cs typeface="Calibri" pitchFamily="34" charset="0"/>
                </a:endParaRPr>
              </a:p>
            </p:txBody>
          </p:sp>
          <p:sp>
            <p:nvSpPr>
              <p:cNvPr id="88" name="Tekstvak 87"/>
              <p:cNvSpPr txBox="1"/>
              <p:nvPr/>
            </p:nvSpPr>
            <p:spPr>
              <a:xfrm>
                <a:off x="2974964" y="5000635"/>
                <a:ext cx="1500198" cy="584775"/>
              </a:xfrm>
              <a:prstGeom prst="rect">
                <a:avLst/>
              </a:prstGeom>
              <a:grpFill/>
            </p:spPr>
            <p:txBody>
              <a:bodyPr wrap="square" rtlCol="0">
                <a:spAutoFit/>
              </a:bodyPr>
              <a:lstStyle/>
              <a:p>
                <a:pPr algn="ctr" fontAlgn="base">
                  <a:spcBef>
                    <a:spcPct val="0"/>
                  </a:spcBef>
                  <a:spcAft>
                    <a:spcPct val="0"/>
                  </a:spcAft>
                </a:pPr>
                <a:r>
                  <a:rPr lang="en-US" sz="1600" b="1" dirty="0">
                    <a:solidFill>
                      <a:srgbClr val="000000"/>
                    </a:solidFill>
                    <a:latin typeface="Calibri" pitchFamily="34" charset="0"/>
                    <a:cs typeface="Calibri" pitchFamily="34" charset="0"/>
                  </a:rPr>
                  <a:t>tevredenheid</a:t>
                </a:r>
              </a:p>
              <a:p>
                <a:pPr algn="ctr" fontAlgn="base">
                  <a:spcBef>
                    <a:spcPct val="0"/>
                  </a:spcBef>
                  <a:spcAft>
                    <a:spcPct val="0"/>
                  </a:spcAft>
                </a:pPr>
                <a:r>
                  <a:rPr lang="en-US" sz="1600" b="1" dirty="0">
                    <a:solidFill>
                      <a:srgbClr val="000000"/>
                    </a:solidFill>
                    <a:latin typeface="Calibri" pitchFamily="34" charset="0"/>
                    <a:cs typeface="Calibri" pitchFamily="34" charset="0"/>
                  </a:rPr>
                  <a:t>gebruiker</a:t>
                </a:r>
                <a:endParaRPr lang="nl-NL" sz="1600" b="1" dirty="0">
                  <a:solidFill>
                    <a:srgbClr val="000000"/>
                  </a:solidFill>
                  <a:latin typeface="Calibri" pitchFamily="34" charset="0"/>
                  <a:cs typeface="Calibri" pitchFamily="34" charset="0"/>
                </a:endParaRPr>
              </a:p>
            </p:txBody>
          </p:sp>
        </p:grpSp>
        <p:grpSp>
          <p:nvGrpSpPr>
            <p:cNvPr id="89" name="Group 58"/>
            <p:cNvGrpSpPr/>
            <p:nvPr/>
          </p:nvGrpSpPr>
          <p:grpSpPr>
            <a:xfrm>
              <a:off x="4760914" y="2000239"/>
              <a:ext cx="1907304" cy="1285884"/>
              <a:chOff x="4760914" y="2000239"/>
              <a:chExt cx="1907304" cy="1285884"/>
            </a:xfrm>
            <a:solidFill>
              <a:schemeClr val="accent1"/>
            </a:solidFill>
          </p:grpSpPr>
          <p:sp>
            <p:nvSpPr>
              <p:cNvPr id="90" name="Rond enkele hoek rechthoek 89"/>
              <p:cNvSpPr/>
              <p:nvPr/>
            </p:nvSpPr>
            <p:spPr bwMode="auto">
              <a:xfrm>
                <a:off x="4760914" y="2000239"/>
                <a:ext cx="1907304" cy="1285884"/>
              </a:xfrm>
              <a:prstGeom prst="round1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400">
                  <a:solidFill>
                    <a:srgbClr val="000000"/>
                  </a:solidFill>
                  <a:latin typeface="Calibri" pitchFamily="34" charset="0"/>
                  <a:cs typeface="Calibri" pitchFamily="34" charset="0"/>
                </a:endParaRPr>
              </a:p>
            </p:txBody>
          </p:sp>
          <p:sp>
            <p:nvSpPr>
              <p:cNvPr id="91" name="Tekstvak 90"/>
              <p:cNvSpPr txBox="1"/>
              <p:nvPr/>
            </p:nvSpPr>
            <p:spPr>
              <a:xfrm>
                <a:off x="5327089" y="2500305"/>
                <a:ext cx="1143008" cy="338554"/>
              </a:xfrm>
              <a:prstGeom prst="rect">
                <a:avLst/>
              </a:prstGeom>
              <a:grpFill/>
            </p:spPr>
            <p:txBody>
              <a:bodyPr wrap="square" rtlCol="0">
                <a:spAutoFit/>
              </a:bodyPr>
              <a:lstStyle/>
              <a:p>
                <a:pPr fontAlgn="base">
                  <a:spcBef>
                    <a:spcPct val="0"/>
                  </a:spcBef>
                  <a:spcAft>
                    <a:spcPct val="0"/>
                  </a:spcAft>
                </a:pPr>
                <a:r>
                  <a:rPr lang="en-US" sz="1600" b="1" dirty="0">
                    <a:solidFill>
                      <a:srgbClr val="000000"/>
                    </a:solidFill>
                    <a:latin typeface="Calibri" pitchFamily="34" charset="0"/>
                    <a:cs typeface="Calibri" pitchFamily="34" charset="0"/>
                  </a:rPr>
                  <a:t>kansen</a:t>
                </a:r>
                <a:endParaRPr lang="nl-NL" sz="1600" b="1" dirty="0">
                  <a:solidFill>
                    <a:srgbClr val="000000"/>
                  </a:solidFill>
                  <a:latin typeface="Calibri" pitchFamily="34" charset="0"/>
                  <a:cs typeface="Calibri" pitchFamily="34" charset="0"/>
                </a:endParaRPr>
              </a:p>
            </p:txBody>
          </p:sp>
        </p:grpSp>
        <p:sp>
          <p:nvSpPr>
            <p:cNvPr id="94" name="Tekstvak 93"/>
            <p:cNvSpPr txBox="1"/>
            <p:nvPr/>
          </p:nvSpPr>
          <p:spPr>
            <a:xfrm>
              <a:off x="4774775" y="3716885"/>
              <a:ext cx="1886810" cy="584775"/>
            </a:xfrm>
            <a:prstGeom prst="rect">
              <a:avLst/>
            </a:prstGeom>
            <a:solidFill>
              <a:srgbClr val="FE483A"/>
            </a:solidFill>
          </p:spPr>
          <p:txBody>
            <a:bodyPr wrap="square" rtlCol="0">
              <a:spAutoFit/>
            </a:bodyPr>
            <a:lstStyle/>
            <a:p>
              <a:pPr algn="ctr" fontAlgn="base">
                <a:spcBef>
                  <a:spcPct val="0"/>
                </a:spcBef>
                <a:spcAft>
                  <a:spcPct val="0"/>
                </a:spcAft>
              </a:pPr>
              <a:r>
                <a:rPr lang="en-US" sz="1600" b="1" dirty="0">
                  <a:solidFill>
                    <a:srgbClr val="000000"/>
                  </a:solidFill>
                  <a:latin typeface="Calibri" pitchFamily="34" charset="0"/>
                  <a:cs typeface="Calibri" pitchFamily="34" charset="0"/>
                </a:rPr>
                <a:t>financieel </a:t>
              </a:r>
            </a:p>
            <a:p>
              <a:pPr algn="ctr" fontAlgn="base">
                <a:spcBef>
                  <a:spcPct val="0"/>
                </a:spcBef>
                <a:spcAft>
                  <a:spcPct val="0"/>
                </a:spcAft>
              </a:pPr>
              <a:r>
                <a:rPr lang="en-US" sz="1600" b="1" dirty="0">
                  <a:solidFill>
                    <a:srgbClr val="000000"/>
                  </a:solidFill>
                  <a:latin typeface="Calibri" pitchFamily="34" charset="0"/>
                  <a:cs typeface="Calibri" pitchFamily="34" charset="0"/>
                </a:rPr>
                <a:t>resultaat</a:t>
              </a:r>
              <a:endParaRPr lang="nl-NL" sz="1600" b="1" dirty="0">
                <a:solidFill>
                  <a:srgbClr val="000000"/>
                </a:solidFill>
                <a:latin typeface="Calibri" pitchFamily="34" charset="0"/>
                <a:cs typeface="Calibri" pitchFamily="34" charset="0"/>
              </a:endParaRPr>
            </a:p>
          </p:txBody>
        </p:sp>
      </p:grpSp>
      <p:sp>
        <p:nvSpPr>
          <p:cNvPr id="121" name="Rond enkele hoek rechthoek 120"/>
          <p:cNvSpPr/>
          <p:nvPr/>
        </p:nvSpPr>
        <p:spPr bwMode="auto">
          <a:xfrm rot="10800000" flipH="1">
            <a:off x="6254957" y="4706377"/>
            <a:ext cx="1930628" cy="1269558"/>
          </a:xfrm>
          <a:prstGeom prst="round1Rect">
            <a:avLst/>
          </a:prstGeom>
          <a:solidFill>
            <a:srgbClr val="FE48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400">
              <a:solidFill>
                <a:srgbClr val="000000"/>
              </a:solidFill>
              <a:latin typeface="Calibri" pitchFamily="34" charset="0"/>
              <a:cs typeface="Calibri" pitchFamily="34" charset="0"/>
            </a:endParaRPr>
          </a:p>
        </p:txBody>
      </p:sp>
      <p:sp>
        <p:nvSpPr>
          <p:cNvPr id="122" name="Tekstvak 121"/>
          <p:cNvSpPr txBox="1"/>
          <p:nvPr/>
        </p:nvSpPr>
        <p:spPr>
          <a:xfrm>
            <a:off x="6382598" y="4983624"/>
            <a:ext cx="1613921" cy="584775"/>
          </a:xfrm>
          <a:prstGeom prst="rect">
            <a:avLst/>
          </a:prstGeom>
          <a:solidFill>
            <a:srgbClr val="FE483A"/>
          </a:solidFill>
        </p:spPr>
        <p:txBody>
          <a:bodyPr wrap="square" rtlCol="0">
            <a:spAutoFit/>
          </a:bodyPr>
          <a:lstStyle/>
          <a:p>
            <a:pPr algn="ctr" fontAlgn="base">
              <a:spcBef>
                <a:spcPct val="0"/>
              </a:spcBef>
              <a:spcAft>
                <a:spcPct val="0"/>
              </a:spcAft>
            </a:pPr>
            <a:r>
              <a:rPr lang="en-US" sz="1600" b="1" dirty="0">
                <a:solidFill>
                  <a:srgbClr val="000000"/>
                </a:solidFill>
                <a:latin typeface="Calibri" pitchFamily="34" charset="0"/>
                <a:cs typeface="Calibri" pitchFamily="34" charset="0"/>
              </a:rPr>
              <a:t>technische</a:t>
            </a:r>
          </a:p>
          <a:p>
            <a:pPr algn="ctr" fontAlgn="base">
              <a:spcBef>
                <a:spcPct val="0"/>
              </a:spcBef>
              <a:spcAft>
                <a:spcPct val="0"/>
              </a:spcAft>
            </a:pPr>
            <a:r>
              <a:rPr lang="en-US" sz="1600" b="1" dirty="0">
                <a:solidFill>
                  <a:srgbClr val="000000"/>
                </a:solidFill>
                <a:latin typeface="Calibri" pitchFamily="34" charset="0"/>
                <a:cs typeface="Calibri" pitchFamily="34" charset="0"/>
              </a:rPr>
              <a:t>staat</a:t>
            </a:r>
            <a:endParaRPr lang="nl-NL" sz="1600" b="1" dirty="0">
              <a:solidFill>
                <a:srgbClr val="000000"/>
              </a:solidFill>
              <a:latin typeface="Calibri" pitchFamily="34" charset="0"/>
              <a:cs typeface="Calibri" pitchFamily="34" charset="0"/>
            </a:endParaRPr>
          </a:p>
        </p:txBody>
      </p:sp>
      <p:sp>
        <p:nvSpPr>
          <p:cNvPr id="123" name="Rechthoek 122"/>
          <p:cNvSpPr/>
          <p:nvPr/>
        </p:nvSpPr>
        <p:spPr bwMode="auto">
          <a:xfrm>
            <a:off x="4271416" y="3357561"/>
            <a:ext cx="1927766" cy="1285200"/>
          </a:xfrm>
          <a:prstGeom prst="rect">
            <a:avLst/>
          </a:prstGeom>
          <a:solidFill>
            <a:srgbClr val="FE48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2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cs typeface="Calibri" pitchFamily="34" charset="0"/>
            </a:endParaRPr>
          </a:p>
        </p:txBody>
      </p:sp>
      <p:sp>
        <p:nvSpPr>
          <p:cNvPr id="124" name="Tekstvak 123"/>
          <p:cNvSpPr txBox="1"/>
          <p:nvPr/>
        </p:nvSpPr>
        <p:spPr>
          <a:xfrm>
            <a:off x="4305658" y="3716886"/>
            <a:ext cx="1886810" cy="584775"/>
          </a:xfrm>
          <a:prstGeom prst="rect">
            <a:avLst/>
          </a:prstGeom>
          <a:solidFill>
            <a:srgbClr val="FE483A"/>
          </a:solidFill>
        </p:spPr>
        <p:txBody>
          <a:bodyPr wrap="square" rtlCol="0">
            <a:spAutoFit/>
          </a:bodyPr>
          <a:lstStyle/>
          <a:p>
            <a:pPr algn="ctr" fontAlgn="base">
              <a:spcBef>
                <a:spcPct val="0"/>
              </a:spcBef>
              <a:spcAft>
                <a:spcPct val="0"/>
              </a:spcAft>
            </a:pPr>
            <a:r>
              <a:rPr lang="en-US" sz="1600" b="1" dirty="0">
                <a:solidFill>
                  <a:srgbClr val="000000"/>
                </a:solidFill>
                <a:latin typeface="Calibri" pitchFamily="34" charset="0"/>
                <a:cs typeface="Calibri" pitchFamily="34" charset="0"/>
              </a:rPr>
              <a:t>maatschappelijk resultaat</a:t>
            </a:r>
            <a:endParaRPr lang="nl-NL" sz="1600" b="1" dirty="0">
              <a:solidFill>
                <a:srgbClr val="000000"/>
              </a:solidFill>
              <a:latin typeface="Calibri" pitchFamily="34" charset="0"/>
              <a:cs typeface="Calibri" pitchFamily="34" charset="0"/>
            </a:endParaRPr>
          </a:p>
        </p:txBody>
      </p:sp>
      <p:sp>
        <p:nvSpPr>
          <p:cNvPr id="125" name="Rectangle 2"/>
          <p:cNvSpPr txBox="1">
            <a:spLocks noChangeArrowheads="1"/>
          </p:cNvSpPr>
          <p:nvPr/>
        </p:nvSpPr>
        <p:spPr bwMode="auto">
          <a:xfrm>
            <a:off x="7074569" y="2390032"/>
            <a:ext cx="355867"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pPr algn="l" defTabSz="685800" fontAlgn="ctr"/>
            <a:r>
              <a:rPr lang="nl-BE" sz="4000" b="1" kern="0" dirty="0">
                <a:solidFill>
                  <a:srgbClr val="FF0000"/>
                </a:solidFill>
                <a:latin typeface="Arial" panose="020B0604020202020204" pitchFamily="34" charset="0"/>
              </a:rPr>
              <a:t>?</a:t>
            </a:r>
            <a:endParaRPr lang="nl-BE" sz="4000" kern="0" dirty="0">
              <a:solidFill>
                <a:srgbClr val="FF0000"/>
              </a:solidFill>
              <a:latin typeface="Arial" panose="020B0604020202020204" pitchFamily="34" charset="0"/>
            </a:endParaRPr>
          </a:p>
        </p:txBody>
      </p:sp>
      <p:sp>
        <p:nvSpPr>
          <p:cNvPr id="34" name="Tekstvak 7"/>
          <p:cNvSpPr txBox="1"/>
          <p:nvPr/>
        </p:nvSpPr>
        <p:spPr>
          <a:xfrm>
            <a:off x="1772619" y="5139134"/>
            <a:ext cx="2067891" cy="307777"/>
          </a:xfrm>
          <a:prstGeom prst="rect">
            <a:avLst/>
          </a:prstGeom>
          <a:noFill/>
        </p:spPr>
        <p:txBody>
          <a:bodyPr wrap="square" rtlCol="0">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nl-BE" sz="1400" dirty="0">
                <a:solidFill>
                  <a:srgbClr val="000000"/>
                </a:solidFill>
              </a:rPr>
              <a:t>Exploitant</a:t>
            </a:r>
          </a:p>
        </p:txBody>
      </p:sp>
      <p:sp>
        <p:nvSpPr>
          <p:cNvPr id="35" name="Tekstvak 7"/>
          <p:cNvSpPr txBox="1"/>
          <p:nvPr/>
        </p:nvSpPr>
        <p:spPr>
          <a:xfrm>
            <a:off x="8048624" y="5117072"/>
            <a:ext cx="2067891" cy="307777"/>
          </a:xfrm>
          <a:prstGeom prst="rect">
            <a:avLst/>
          </a:prstGeom>
          <a:noFill/>
        </p:spPr>
        <p:txBody>
          <a:bodyPr wrap="square" rtlCol="0">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nl-BE" sz="1400" dirty="0">
                <a:solidFill>
                  <a:srgbClr val="000000"/>
                </a:solidFill>
              </a:rPr>
              <a:t>Beheerder</a:t>
            </a:r>
          </a:p>
        </p:txBody>
      </p:sp>
      <p:sp>
        <p:nvSpPr>
          <p:cNvPr id="36" name="Tekstvak 7"/>
          <p:cNvSpPr txBox="1"/>
          <p:nvPr/>
        </p:nvSpPr>
        <p:spPr>
          <a:xfrm>
            <a:off x="1826675" y="3859874"/>
            <a:ext cx="2067891" cy="307777"/>
          </a:xfrm>
          <a:prstGeom prst="rect">
            <a:avLst/>
          </a:prstGeom>
          <a:noFill/>
        </p:spPr>
        <p:txBody>
          <a:bodyPr wrap="square" rtlCol="0">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nl-BE" sz="1400" dirty="0">
                <a:solidFill>
                  <a:srgbClr val="000000"/>
                </a:solidFill>
              </a:rPr>
              <a:t>Beleidsdienst</a:t>
            </a:r>
          </a:p>
        </p:txBody>
      </p:sp>
      <p:sp>
        <p:nvSpPr>
          <p:cNvPr id="37" name="Tekstvak 7"/>
          <p:cNvSpPr txBox="1"/>
          <p:nvPr/>
        </p:nvSpPr>
        <p:spPr>
          <a:xfrm>
            <a:off x="7996519" y="3836262"/>
            <a:ext cx="2067891" cy="307777"/>
          </a:xfrm>
          <a:prstGeom prst="rect">
            <a:avLst/>
          </a:prstGeom>
          <a:noFill/>
        </p:spPr>
        <p:txBody>
          <a:bodyPr wrap="square" rtlCol="0">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nl-BE" sz="1400" dirty="0">
                <a:solidFill>
                  <a:srgbClr val="000000"/>
                </a:solidFill>
              </a:rPr>
              <a:t>Eigenaar</a:t>
            </a:r>
          </a:p>
        </p:txBody>
      </p:sp>
      <p:sp>
        <p:nvSpPr>
          <p:cNvPr id="38" name="Tekstvak 7"/>
          <p:cNvSpPr txBox="1"/>
          <p:nvPr/>
        </p:nvSpPr>
        <p:spPr>
          <a:xfrm>
            <a:off x="1524001" y="2390032"/>
            <a:ext cx="2067891" cy="307777"/>
          </a:xfrm>
          <a:prstGeom prst="rect">
            <a:avLst/>
          </a:prstGeom>
          <a:noFill/>
        </p:spPr>
        <p:txBody>
          <a:bodyPr wrap="square" rtlCol="0">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nl-BE" sz="1400" dirty="0">
                <a:solidFill>
                  <a:srgbClr val="000000"/>
                </a:solidFill>
              </a:rPr>
              <a:t>Bestuur     </a:t>
            </a:r>
          </a:p>
        </p:txBody>
      </p:sp>
      <p:sp>
        <p:nvSpPr>
          <p:cNvPr id="39" name="Tekstvak 7"/>
          <p:cNvSpPr txBox="1"/>
          <p:nvPr/>
        </p:nvSpPr>
        <p:spPr>
          <a:xfrm>
            <a:off x="8271018" y="2390032"/>
            <a:ext cx="2067891" cy="307777"/>
          </a:xfrm>
          <a:prstGeom prst="rect">
            <a:avLst/>
          </a:prstGeom>
          <a:noFill/>
        </p:spPr>
        <p:txBody>
          <a:bodyPr wrap="square" rtlCol="0">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nl-BE" sz="1400" dirty="0">
                <a:solidFill>
                  <a:srgbClr val="000000"/>
                </a:solidFill>
              </a:rPr>
              <a:t>RO/ Vastgoed</a:t>
            </a:r>
          </a:p>
        </p:txBody>
      </p:sp>
    </p:spTree>
    <p:extLst>
      <p:ext uri="{BB962C8B-B14F-4D97-AF65-F5344CB8AC3E}">
        <p14:creationId xmlns:p14="http://schemas.microsoft.com/office/powerpoint/2010/main" val="48308768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a:xfrm>
            <a:off x="6370608" y="5635129"/>
            <a:ext cx="3456001" cy="452181"/>
          </a:xfrm>
          <a:prstGeom prst="rect">
            <a:avLst/>
          </a:prstGeom>
        </p:spPr>
        <p:txBody>
          <a:bodyPr/>
          <a:lstStyle/>
          <a:p>
            <a:pPr algn="ctr" eaLnBrk="0" fontAlgn="base" hangingPunct="0">
              <a:spcBef>
                <a:spcPct val="20000"/>
              </a:spcBef>
              <a:spcAft>
                <a:spcPct val="0"/>
              </a:spcAft>
              <a:defRPr/>
            </a:pPr>
            <a:r>
              <a:rPr lang="en-US" dirty="0" err="1">
                <a:solidFill>
                  <a:srgbClr val="000000"/>
                </a:solidFill>
                <a:latin typeface="Calibri" pitchFamily="34" charset="0"/>
                <a:cs typeface="Calibri" pitchFamily="34" charset="0"/>
              </a:rPr>
              <a:t>Verkopen</a:t>
            </a:r>
            <a:r>
              <a:rPr lang="en-US" dirty="0">
                <a:solidFill>
                  <a:srgbClr val="000000"/>
                </a:solidFill>
                <a:latin typeface="Calibri" pitchFamily="34" charset="0"/>
                <a:cs typeface="Calibri" pitchFamily="34" charset="0"/>
              </a:rPr>
              <a:t>?</a:t>
            </a:r>
            <a:endParaRPr lang="nl-NL" dirty="0">
              <a:solidFill>
                <a:srgbClr val="000000"/>
              </a:solidFill>
              <a:latin typeface="Calibri" pitchFamily="34" charset="0"/>
              <a:cs typeface="Calibri" pitchFamily="34" charset="0"/>
            </a:endParaRPr>
          </a:p>
          <a:p>
            <a:pPr marL="342900" indent="-342900" eaLnBrk="0" fontAlgn="base" hangingPunct="0">
              <a:spcBef>
                <a:spcPct val="20000"/>
              </a:spcBef>
              <a:spcAft>
                <a:spcPct val="0"/>
              </a:spcAft>
              <a:buFont typeface="Arial" pitchFamily="34" charset="0"/>
              <a:buChar char="•"/>
              <a:defRPr/>
            </a:pPr>
            <a:endParaRPr lang="nl-NL" dirty="0">
              <a:solidFill>
                <a:srgbClr val="555555"/>
              </a:solidFill>
              <a:latin typeface="Calibri" pitchFamily="34" charset="0"/>
              <a:cs typeface="Calibri" pitchFamily="34" charset="0"/>
            </a:endParaRPr>
          </a:p>
          <a:p>
            <a:pPr marL="342900" indent="-342900" eaLnBrk="0" fontAlgn="base" hangingPunct="0">
              <a:spcBef>
                <a:spcPct val="20000"/>
              </a:spcBef>
              <a:spcAft>
                <a:spcPct val="0"/>
              </a:spcAft>
              <a:buFont typeface="Arial" pitchFamily="34" charset="0"/>
              <a:buChar char="•"/>
              <a:defRPr/>
            </a:pPr>
            <a:endParaRPr lang="nl-NL" dirty="0">
              <a:solidFill>
                <a:srgbClr val="555555"/>
              </a:solidFill>
              <a:latin typeface="Calibri" pitchFamily="34" charset="0"/>
              <a:cs typeface="Calibri" pitchFamily="34" charset="0"/>
            </a:endParaRPr>
          </a:p>
          <a:p>
            <a:pPr marL="857250" indent="-857250" fontAlgn="base">
              <a:spcBef>
                <a:spcPct val="0"/>
              </a:spcBef>
              <a:spcAft>
                <a:spcPct val="0"/>
              </a:spcAft>
              <a:defRPr/>
            </a:pPr>
            <a:endParaRPr lang="nl-NL" kern="0" dirty="0">
              <a:solidFill>
                <a:srgbClr val="000000"/>
              </a:solidFill>
              <a:latin typeface="Calibri" pitchFamily="34" charset="0"/>
              <a:cs typeface="Calibri" pitchFamily="34" charset="0"/>
            </a:endParaRPr>
          </a:p>
        </p:txBody>
      </p:sp>
      <p:sp>
        <p:nvSpPr>
          <p:cNvPr id="17" name="Rectangle 2"/>
          <p:cNvSpPr txBox="1">
            <a:spLocks noChangeArrowheads="1"/>
          </p:cNvSpPr>
          <p:nvPr/>
        </p:nvSpPr>
        <p:spPr>
          <a:xfrm>
            <a:off x="6139016" y="5635712"/>
            <a:ext cx="3989433" cy="745616"/>
          </a:xfrm>
          <a:prstGeom prst="rect">
            <a:avLst/>
          </a:prstGeom>
        </p:spPr>
        <p:txBody>
          <a:bodyPr/>
          <a:lstStyle/>
          <a:p>
            <a:pPr algn="ctr" eaLnBrk="0" fontAlgn="base" hangingPunct="0">
              <a:spcBef>
                <a:spcPct val="20000"/>
              </a:spcBef>
              <a:spcAft>
                <a:spcPct val="0"/>
              </a:spcAft>
              <a:defRPr/>
            </a:pPr>
            <a:endParaRPr lang="nl-NL" dirty="0">
              <a:solidFill>
                <a:srgbClr val="000000"/>
              </a:solidFill>
              <a:latin typeface="Calibri" pitchFamily="34" charset="0"/>
              <a:cs typeface="Calibri" pitchFamily="34" charset="0"/>
            </a:endParaRPr>
          </a:p>
          <a:p>
            <a:pPr marL="857250" indent="-857250" algn="ctr" fontAlgn="base">
              <a:spcBef>
                <a:spcPct val="0"/>
              </a:spcBef>
              <a:spcAft>
                <a:spcPct val="0"/>
              </a:spcAft>
              <a:defRPr/>
            </a:pPr>
            <a:endParaRPr lang="nl-NL" kern="0" dirty="0">
              <a:solidFill>
                <a:srgbClr val="000000"/>
              </a:solidFill>
              <a:latin typeface="Calibri" pitchFamily="34" charset="0"/>
              <a:cs typeface="Calibri" pitchFamily="34" charset="0"/>
            </a:endParaRPr>
          </a:p>
        </p:txBody>
      </p:sp>
      <p:grpSp>
        <p:nvGrpSpPr>
          <p:cNvPr id="7" name="Groep 6"/>
          <p:cNvGrpSpPr/>
          <p:nvPr/>
        </p:nvGrpSpPr>
        <p:grpSpPr>
          <a:xfrm>
            <a:off x="6370607" y="2124259"/>
            <a:ext cx="3456000" cy="3420000"/>
            <a:chOff x="2760650" y="2000239"/>
            <a:chExt cx="3916390" cy="4000528"/>
          </a:xfrm>
        </p:grpSpPr>
        <p:grpSp>
          <p:nvGrpSpPr>
            <p:cNvPr id="18" name="Group 2"/>
            <p:cNvGrpSpPr/>
            <p:nvPr/>
          </p:nvGrpSpPr>
          <p:grpSpPr>
            <a:xfrm>
              <a:off x="2760650" y="2000239"/>
              <a:ext cx="1928826" cy="1285200"/>
              <a:chOff x="2760650" y="2000239"/>
              <a:chExt cx="1928826" cy="1285200"/>
            </a:xfrm>
          </p:grpSpPr>
          <p:sp>
            <p:nvSpPr>
              <p:cNvPr id="19" name="Rond enkele hoek rechthoek 18"/>
              <p:cNvSpPr/>
              <p:nvPr/>
            </p:nvSpPr>
            <p:spPr bwMode="auto">
              <a:xfrm rot="10800000" flipV="1">
                <a:off x="2760650" y="2000239"/>
                <a:ext cx="1914532" cy="1285200"/>
              </a:xfrm>
              <a:prstGeom prst="round1Rect">
                <a:avLst/>
              </a:prstGeom>
              <a:solidFill>
                <a:srgbClr val="FF553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b="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cs typeface="Calibri" pitchFamily="34" charset="0"/>
                </a:endParaRPr>
              </a:p>
            </p:txBody>
          </p:sp>
          <p:sp>
            <p:nvSpPr>
              <p:cNvPr id="20" name="Tekstvak 19"/>
              <p:cNvSpPr txBox="1"/>
              <p:nvPr/>
            </p:nvSpPr>
            <p:spPr>
              <a:xfrm>
                <a:off x="2832088" y="2292053"/>
                <a:ext cx="1857388" cy="540030"/>
              </a:xfrm>
              <a:prstGeom prst="rect">
                <a:avLst/>
              </a:prstGeom>
              <a:noFill/>
            </p:spPr>
            <p:txBody>
              <a:bodyPr wrap="square" rtlCol="0">
                <a:spAutoFit/>
              </a:bodyPr>
              <a:lstStyle/>
              <a:p>
                <a:pPr algn="ctr" fontAlgn="base">
                  <a:spcBef>
                    <a:spcPct val="0"/>
                  </a:spcBef>
                  <a:spcAft>
                    <a:spcPct val="0"/>
                  </a:spcAft>
                </a:pPr>
                <a:r>
                  <a:rPr lang="en-US" sz="1200" b="1" dirty="0">
                    <a:solidFill>
                      <a:srgbClr val="000000"/>
                    </a:solidFill>
                    <a:latin typeface="Calibri" pitchFamily="34" charset="0"/>
                    <a:cs typeface="Calibri" pitchFamily="34" charset="0"/>
                  </a:rPr>
                  <a:t>publieke </a:t>
                </a:r>
                <a:br>
                  <a:rPr lang="en-US" sz="1200" b="1" dirty="0">
                    <a:solidFill>
                      <a:srgbClr val="000000"/>
                    </a:solidFill>
                    <a:latin typeface="Calibri" pitchFamily="34" charset="0"/>
                    <a:cs typeface="Calibri" pitchFamily="34" charset="0"/>
                  </a:rPr>
                </a:br>
                <a:r>
                  <a:rPr lang="en-US" sz="1200" b="1" dirty="0">
                    <a:solidFill>
                      <a:srgbClr val="000000"/>
                    </a:solidFill>
                    <a:latin typeface="Calibri" pitchFamily="34" charset="0"/>
                    <a:cs typeface="Calibri" pitchFamily="34" charset="0"/>
                  </a:rPr>
                  <a:t>doelen</a:t>
                </a:r>
                <a:endParaRPr lang="nl-NL" sz="1200" b="1" dirty="0">
                  <a:solidFill>
                    <a:srgbClr val="000000"/>
                  </a:solidFill>
                  <a:latin typeface="Calibri" pitchFamily="34" charset="0"/>
                  <a:cs typeface="Calibri" pitchFamily="34" charset="0"/>
                </a:endParaRPr>
              </a:p>
            </p:txBody>
          </p:sp>
        </p:grpSp>
        <p:grpSp>
          <p:nvGrpSpPr>
            <p:cNvPr id="21" name="Group 58"/>
            <p:cNvGrpSpPr/>
            <p:nvPr/>
          </p:nvGrpSpPr>
          <p:grpSpPr>
            <a:xfrm>
              <a:off x="4760914" y="2000239"/>
              <a:ext cx="1914532" cy="1285884"/>
              <a:chOff x="4760914" y="2000239"/>
              <a:chExt cx="1914532" cy="1285884"/>
            </a:xfrm>
            <a:solidFill>
              <a:srgbClr val="00B050"/>
            </a:solidFill>
          </p:grpSpPr>
          <p:sp>
            <p:nvSpPr>
              <p:cNvPr id="22" name="Rond enkele hoek rechthoek 21"/>
              <p:cNvSpPr/>
              <p:nvPr/>
            </p:nvSpPr>
            <p:spPr bwMode="auto">
              <a:xfrm>
                <a:off x="4760914" y="2000239"/>
                <a:ext cx="1914532" cy="1285884"/>
              </a:xfrm>
              <a:prstGeom prst="round1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a:solidFill>
                    <a:srgbClr val="000000"/>
                  </a:solidFill>
                  <a:latin typeface="Calibri" pitchFamily="34" charset="0"/>
                  <a:cs typeface="Calibri" pitchFamily="34" charset="0"/>
                </a:endParaRPr>
              </a:p>
            </p:txBody>
          </p:sp>
          <p:sp>
            <p:nvSpPr>
              <p:cNvPr id="23" name="Tekstvak 22"/>
              <p:cNvSpPr txBox="1"/>
              <p:nvPr/>
            </p:nvSpPr>
            <p:spPr>
              <a:xfrm>
                <a:off x="4785258" y="2289963"/>
                <a:ext cx="1777976" cy="324018"/>
              </a:xfrm>
              <a:prstGeom prst="rect">
                <a:avLst/>
              </a:prstGeom>
              <a:noFill/>
            </p:spPr>
            <p:txBody>
              <a:bodyPr wrap="square" rtlCol="0">
                <a:spAutoFit/>
              </a:bodyPr>
              <a:lstStyle/>
              <a:p>
                <a:pPr algn="ctr" fontAlgn="base">
                  <a:spcBef>
                    <a:spcPct val="0"/>
                  </a:spcBef>
                  <a:spcAft>
                    <a:spcPct val="0"/>
                  </a:spcAft>
                </a:pPr>
                <a:r>
                  <a:rPr lang="en-US" sz="1200" b="1" dirty="0" err="1">
                    <a:solidFill>
                      <a:srgbClr val="000000"/>
                    </a:solidFill>
                    <a:latin typeface="Calibri" pitchFamily="34" charset="0"/>
                    <a:cs typeface="Calibri" pitchFamily="34" charset="0"/>
                  </a:rPr>
                  <a:t>ontwikkelingskansen</a:t>
                </a:r>
                <a:endParaRPr lang="nl-NL" sz="1200" b="1" dirty="0">
                  <a:solidFill>
                    <a:srgbClr val="000000"/>
                  </a:solidFill>
                  <a:latin typeface="Calibri" pitchFamily="34" charset="0"/>
                  <a:cs typeface="Calibri" pitchFamily="34" charset="0"/>
                </a:endParaRPr>
              </a:p>
            </p:txBody>
          </p:sp>
        </p:grpSp>
        <p:grpSp>
          <p:nvGrpSpPr>
            <p:cNvPr id="24" name="Group 57"/>
            <p:cNvGrpSpPr/>
            <p:nvPr/>
          </p:nvGrpSpPr>
          <p:grpSpPr>
            <a:xfrm>
              <a:off x="4761840" y="3357561"/>
              <a:ext cx="1915200" cy="1285200"/>
              <a:chOff x="4761840" y="3357561"/>
              <a:chExt cx="1915200" cy="1285200"/>
            </a:xfrm>
          </p:grpSpPr>
          <p:sp>
            <p:nvSpPr>
              <p:cNvPr id="25" name="Rechthoek 24"/>
              <p:cNvSpPr/>
              <p:nvPr/>
            </p:nvSpPr>
            <p:spPr bwMode="auto">
              <a:xfrm>
                <a:off x="4761840" y="3357561"/>
                <a:ext cx="1915200" cy="1285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dirty="0">
                  <a:solidFill>
                    <a:srgbClr val="000000"/>
                  </a:solidFill>
                  <a:latin typeface="Calibri" pitchFamily="34" charset="0"/>
                  <a:cs typeface="Calibri" pitchFamily="34" charset="0"/>
                </a:endParaRPr>
              </a:p>
            </p:txBody>
          </p:sp>
          <p:sp>
            <p:nvSpPr>
              <p:cNvPr id="26" name="Tekstvak 25"/>
              <p:cNvSpPr txBox="1"/>
              <p:nvPr/>
            </p:nvSpPr>
            <p:spPr>
              <a:xfrm>
                <a:off x="4774776" y="3716884"/>
                <a:ext cx="1886808" cy="540030"/>
              </a:xfrm>
              <a:prstGeom prst="rect">
                <a:avLst/>
              </a:prstGeom>
              <a:noFill/>
            </p:spPr>
            <p:txBody>
              <a:bodyPr wrap="square" rtlCol="0">
                <a:spAutoFit/>
              </a:bodyPr>
              <a:lstStyle/>
              <a:p>
                <a:pPr algn="ctr" fontAlgn="base">
                  <a:spcBef>
                    <a:spcPct val="0"/>
                  </a:spcBef>
                  <a:spcAft>
                    <a:spcPct val="0"/>
                  </a:spcAft>
                </a:pPr>
                <a:r>
                  <a:rPr lang="en-US" sz="1200" b="1" dirty="0">
                    <a:solidFill>
                      <a:srgbClr val="000000"/>
                    </a:solidFill>
                    <a:latin typeface="Calibri" pitchFamily="34" charset="0"/>
                    <a:cs typeface="Calibri" pitchFamily="34" charset="0"/>
                  </a:rPr>
                  <a:t>financieel </a:t>
                </a:r>
                <a:br>
                  <a:rPr lang="en-US" sz="1200" b="1" dirty="0">
                    <a:solidFill>
                      <a:srgbClr val="000000"/>
                    </a:solidFill>
                    <a:latin typeface="Calibri" pitchFamily="34" charset="0"/>
                    <a:cs typeface="Calibri" pitchFamily="34" charset="0"/>
                  </a:rPr>
                </a:br>
                <a:r>
                  <a:rPr lang="en-US" sz="1200" b="1" dirty="0">
                    <a:solidFill>
                      <a:srgbClr val="000000"/>
                    </a:solidFill>
                    <a:latin typeface="Calibri" pitchFamily="34" charset="0"/>
                    <a:cs typeface="Calibri" pitchFamily="34" charset="0"/>
                  </a:rPr>
                  <a:t>resultaat</a:t>
                </a:r>
                <a:endParaRPr lang="nl-NL" sz="1200" b="1" dirty="0">
                  <a:solidFill>
                    <a:srgbClr val="000000"/>
                  </a:solidFill>
                  <a:latin typeface="Calibri" pitchFamily="34" charset="0"/>
                  <a:cs typeface="Calibri" pitchFamily="34" charset="0"/>
                </a:endParaRPr>
              </a:p>
            </p:txBody>
          </p:sp>
        </p:grpSp>
        <p:grpSp>
          <p:nvGrpSpPr>
            <p:cNvPr id="27" name="Group 12"/>
            <p:cNvGrpSpPr/>
            <p:nvPr/>
          </p:nvGrpSpPr>
          <p:grpSpPr>
            <a:xfrm>
              <a:off x="2760650" y="3357561"/>
              <a:ext cx="1915200" cy="1285200"/>
              <a:chOff x="2760650" y="3357561"/>
              <a:chExt cx="1915200" cy="1285200"/>
            </a:xfrm>
          </p:grpSpPr>
          <p:sp>
            <p:nvSpPr>
              <p:cNvPr id="28" name="Rechthoek 27"/>
              <p:cNvSpPr/>
              <p:nvPr/>
            </p:nvSpPr>
            <p:spPr bwMode="auto">
              <a:xfrm>
                <a:off x="2760650" y="3357561"/>
                <a:ext cx="1915200" cy="1285200"/>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a:solidFill>
                    <a:srgbClr val="000000"/>
                  </a:solidFill>
                  <a:latin typeface="Calibri" pitchFamily="34" charset="0"/>
                  <a:cs typeface="Calibri" pitchFamily="34" charset="0"/>
                </a:endParaRPr>
              </a:p>
            </p:txBody>
          </p:sp>
          <p:sp>
            <p:nvSpPr>
              <p:cNvPr id="29" name="Tekstvak 28"/>
              <p:cNvSpPr txBox="1"/>
              <p:nvPr/>
            </p:nvSpPr>
            <p:spPr>
              <a:xfrm>
                <a:off x="2762242" y="3688779"/>
                <a:ext cx="1912940" cy="540030"/>
              </a:xfrm>
              <a:prstGeom prst="rect">
                <a:avLst/>
              </a:prstGeom>
              <a:noFill/>
            </p:spPr>
            <p:txBody>
              <a:bodyPr wrap="square" rtlCol="0">
                <a:spAutoFit/>
              </a:bodyPr>
              <a:lstStyle/>
              <a:p>
                <a:pPr algn="ctr" fontAlgn="base">
                  <a:spcBef>
                    <a:spcPct val="0"/>
                  </a:spcBef>
                  <a:spcAft>
                    <a:spcPct val="0"/>
                  </a:spcAft>
                </a:pPr>
                <a:r>
                  <a:rPr lang="en-US" sz="1200" b="1" dirty="0">
                    <a:solidFill>
                      <a:srgbClr val="000000"/>
                    </a:solidFill>
                    <a:latin typeface="Calibri" pitchFamily="34" charset="0"/>
                    <a:cs typeface="Calibri" pitchFamily="34" charset="0"/>
                  </a:rPr>
                  <a:t>maatschappelijk</a:t>
                </a:r>
              </a:p>
              <a:p>
                <a:pPr algn="ctr" fontAlgn="base">
                  <a:spcBef>
                    <a:spcPct val="0"/>
                  </a:spcBef>
                  <a:spcAft>
                    <a:spcPct val="0"/>
                  </a:spcAft>
                </a:pPr>
                <a:r>
                  <a:rPr lang="en-US" sz="1200" b="1" dirty="0">
                    <a:solidFill>
                      <a:srgbClr val="000000"/>
                    </a:solidFill>
                    <a:latin typeface="Calibri" pitchFamily="34" charset="0"/>
                    <a:cs typeface="Calibri" pitchFamily="34" charset="0"/>
                  </a:rPr>
                  <a:t>resultaat</a:t>
                </a:r>
                <a:endParaRPr lang="nl-NL" sz="1200" b="1" dirty="0">
                  <a:solidFill>
                    <a:srgbClr val="000000"/>
                  </a:solidFill>
                  <a:latin typeface="Calibri" pitchFamily="34" charset="0"/>
                  <a:cs typeface="Calibri" pitchFamily="34" charset="0"/>
                </a:endParaRPr>
              </a:p>
            </p:txBody>
          </p:sp>
        </p:grpSp>
        <p:grpSp>
          <p:nvGrpSpPr>
            <p:cNvPr id="30" name="Group 17"/>
            <p:cNvGrpSpPr/>
            <p:nvPr/>
          </p:nvGrpSpPr>
          <p:grpSpPr>
            <a:xfrm>
              <a:off x="2762244" y="4714883"/>
              <a:ext cx="1914532" cy="1285884"/>
              <a:chOff x="2762244" y="4714883"/>
              <a:chExt cx="1914532" cy="1285884"/>
            </a:xfrm>
          </p:grpSpPr>
          <p:sp>
            <p:nvSpPr>
              <p:cNvPr id="31" name="Rond enkele hoek rechthoek 30"/>
              <p:cNvSpPr/>
              <p:nvPr/>
            </p:nvSpPr>
            <p:spPr bwMode="auto">
              <a:xfrm rot="10800000">
                <a:off x="2762244" y="4714883"/>
                <a:ext cx="1914532" cy="1285884"/>
              </a:xfrm>
              <a:prstGeom prst="round1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a:solidFill>
                    <a:srgbClr val="000000"/>
                  </a:solidFill>
                  <a:latin typeface="Calibri" pitchFamily="34" charset="0"/>
                  <a:cs typeface="Calibri" pitchFamily="34" charset="0"/>
                </a:endParaRPr>
              </a:p>
            </p:txBody>
          </p:sp>
          <p:sp>
            <p:nvSpPr>
              <p:cNvPr id="32" name="Tekstvak 31"/>
              <p:cNvSpPr txBox="1"/>
              <p:nvPr/>
            </p:nvSpPr>
            <p:spPr>
              <a:xfrm>
                <a:off x="2917084" y="5000636"/>
                <a:ext cx="1700218" cy="540030"/>
              </a:xfrm>
              <a:prstGeom prst="rect">
                <a:avLst/>
              </a:prstGeom>
              <a:noFill/>
            </p:spPr>
            <p:txBody>
              <a:bodyPr wrap="square" rtlCol="0">
                <a:spAutoFit/>
              </a:bodyPr>
              <a:lstStyle/>
              <a:p>
                <a:pPr algn="ctr" fontAlgn="base">
                  <a:spcBef>
                    <a:spcPct val="0"/>
                  </a:spcBef>
                  <a:spcAft>
                    <a:spcPct val="0"/>
                  </a:spcAft>
                </a:pPr>
                <a:r>
                  <a:rPr lang="en-US" sz="1200" b="1" dirty="0">
                    <a:solidFill>
                      <a:srgbClr val="000000"/>
                    </a:solidFill>
                    <a:latin typeface="Calibri" pitchFamily="34" charset="0"/>
                    <a:cs typeface="Calibri" pitchFamily="34" charset="0"/>
                  </a:rPr>
                  <a:t>tevredenheid</a:t>
                </a:r>
              </a:p>
              <a:p>
                <a:pPr algn="ctr" fontAlgn="base">
                  <a:spcBef>
                    <a:spcPct val="0"/>
                  </a:spcBef>
                  <a:spcAft>
                    <a:spcPct val="0"/>
                  </a:spcAft>
                </a:pPr>
                <a:r>
                  <a:rPr lang="en-US" sz="1200" b="1" dirty="0">
                    <a:solidFill>
                      <a:srgbClr val="000000"/>
                    </a:solidFill>
                    <a:latin typeface="Calibri" pitchFamily="34" charset="0"/>
                    <a:cs typeface="Calibri" pitchFamily="34" charset="0"/>
                  </a:rPr>
                  <a:t>gebruiker</a:t>
                </a:r>
                <a:endParaRPr lang="nl-NL" sz="1200" b="1" dirty="0">
                  <a:solidFill>
                    <a:srgbClr val="000000"/>
                  </a:solidFill>
                  <a:latin typeface="Calibri" pitchFamily="34" charset="0"/>
                  <a:cs typeface="Calibri" pitchFamily="34" charset="0"/>
                </a:endParaRPr>
              </a:p>
            </p:txBody>
          </p:sp>
        </p:grpSp>
        <p:grpSp>
          <p:nvGrpSpPr>
            <p:cNvPr id="33" name="Group 19"/>
            <p:cNvGrpSpPr/>
            <p:nvPr/>
          </p:nvGrpSpPr>
          <p:grpSpPr>
            <a:xfrm>
              <a:off x="4760914" y="4715567"/>
              <a:ext cx="1914532" cy="1285200"/>
              <a:chOff x="4760914" y="4715567"/>
              <a:chExt cx="1914532" cy="1285200"/>
            </a:xfrm>
          </p:grpSpPr>
          <p:sp>
            <p:nvSpPr>
              <p:cNvPr id="34" name="Rond enkele hoek rechthoek 33"/>
              <p:cNvSpPr/>
              <p:nvPr/>
            </p:nvSpPr>
            <p:spPr bwMode="auto">
              <a:xfrm flipV="1">
                <a:off x="4760914" y="4715567"/>
                <a:ext cx="1914532" cy="1285200"/>
              </a:xfrm>
              <a:prstGeom prst="round1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a:solidFill>
                    <a:srgbClr val="000000"/>
                  </a:solidFill>
                  <a:latin typeface="Calibri" pitchFamily="34" charset="0"/>
                  <a:cs typeface="Calibri" pitchFamily="34" charset="0"/>
                </a:endParaRPr>
              </a:p>
            </p:txBody>
          </p:sp>
          <p:sp>
            <p:nvSpPr>
              <p:cNvPr id="35" name="Tekstvak 34"/>
              <p:cNvSpPr txBox="1"/>
              <p:nvPr/>
            </p:nvSpPr>
            <p:spPr>
              <a:xfrm>
                <a:off x="4975228" y="5000634"/>
                <a:ext cx="1500198" cy="540030"/>
              </a:xfrm>
              <a:prstGeom prst="rect">
                <a:avLst/>
              </a:prstGeom>
              <a:noFill/>
            </p:spPr>
            <p:txBody>
              <a:bodyPr wrap="square" rtlCol="0">
                <a:spAutoFit/>
              </a:bodyPr>
              <a:lstStyle/>
              <a:p>
                <a:pPr algn="ctr" fontAlgn="base">
                  <a:spcBef>
                    <a:spcPct val="0"/>
                  </a:spcBef>
                  <a:spcAft>
                    <a:spcPct val="0"/>
                  </a:spcAft>
                </a:pPr>
                <a:r>
                  <a:rPr lang="en-US" sz="1200" b="1" dirty="0">
                    <a:solidFill>
                      <a:srgbClr val="000000"/>
                    </a:solidFill>
                    <a:latin typeface="Calibri" pitchFamily="34" charset="0"/>
                    <a:cs typeface="Calibri" pitchFamily="34" charset="0"/>
                  </a:rPr>
                  <a:t>technische</a:t>
                </a:r>
              </a:p>
              <a:p>
                <a:pPr algn="ctr" fontAlgn="base">
                  <a:spcBef>
                    <a:spcPct val="0"/>
                  </a:spcBef>
                  <a:spcAft>
                    <a:spcPct val="0"/>
                  </a:spcAft>
                </a:pPr>
                <a:r>
                  <a:rPr lang="en-US" sz="1200" b="1" dirty="0">
                    <a:solidFill>
                      <a:srgbClr val="000000"/>
                    </a:solidFill>
                    <a:latin typeface="Calibri" pitchFamily="34" charset="0"/>
                    <a:cs typeface="Calibri" pitchFamily="34" charset="0"/>
                  </a:rPr>
                  <a:t>staat</a:t>
                </a:r>
                <a:endParaRPr lang="nl-NL" sz="1200" b="1" dirty="0">
                  <a:solidFill>
                    <a:srgbClr val="000000"/>
                  </a:solidFill>
                  <a:latin typeface="Calibri" pitchFamily="34" charset="0"/>
                  <a:cs typeface="Calibri" pitchFamily="34" charset="0"/>
                </a:endParaRPr>
              </a:p>
            </p:txBody>
          </p:sp>
        </p:grpSp>
      </p:grpSp>
      <p:sp>
        <p:nvSpPr>
          <p:cNvPr id="40" name="Titel 9"/>
          <p:cNvSpPr>
            <a:spLocks noGrp="1"/>
          </p:cNvSpPr>
          <p:nvPr>
            <p:ph type="title" idx="4294967295"/>
          </p:nvPr>
        </p:nvSpPr>
        <p:spPr>
          <a:xfrm>
            <a:off x="1981200" y="274638"/>
            <a:ext cx="8229600" cy="1143000"/>
          </a:xfrm>
          <a:prstGeom prst="rect">
            <a:avLst/>
          </a:prstGeom>
        </p:spPr>
        <p:txBody>
          <a:bodyPr/>
          <a:lstStyle/>
          <a:p>
            <a:r>
              <a:rPr lang="nl-BE" sz="2000" dirty="0"/>
              <a:t/>
            </a:r>
            <a:br>
              <a:rPr lang="nl-BE" sz="2000" dirty="0"/>
            </a:br>
            <a:r>
              <a:rPr lang="nl-BE" sz="2000" b="1" dirty="0"/>
              <a:t>Stap 3</a:t>
            </a:r>
            <a:r>
              <a:rPr lang="nl-BE" sz="2000" b="1" dirty="0"/>
              <a:t>:  </a:t>
            </a:r>
            <a:r>
              <a:rPr lang="nl-BE" sz="2000" dirty="0"/>
              <a:t>duurzaam oordelen</a:t>
            </a:r>
            <a:r>
              <a:rPr lang="nl-BE" sz="2000" dirty="0"/>
              <a:t/>
            </a:r>
            <a:br>
              <a:rPr lang="nl-BE" sz="2000" dirty="0"/>
            </a:br>
            <a:r>
              <a:rPr lang="nl-BE" sz="2000" dirty="0"/>
              <a:t>Voorbeelden </a:t>
            </a:r>
            <a:r>
              <a:rPr lang="nl-BE" sz="2000" b="1" dirty="0"/>
              <a:t>s</a:t>
            </a:r>
            <a:r>
              <a:rPr lang="nl-BE" sz="2000" b="1" dirty="0"/>
              <a:t>corekaarten </a:t>
            </a:r>
            <a:r>
              <a:rPr lang="nl-BE" sz="2000" dirty="0"/>
              <a:t>per</a:t>
            </a:r>
            <a:r>
              <a:rPr lang="nl-BE" sz="2000" b="1" dirty="0"/>
              <a:t> gebouw</a:t>
            </a:r>
            <a:endParaRPr lang="nl-BE" sz="2000" dirty="0"/>
          </a:p>
        </p:txBody>
      </p:sp>
      <p:sp>
        <p:nvSpPr>
          <p:cNvPr id="41" name="Rectangle 2"/>
          <p:cNvSpPr txBox="1">
            <a:spLocks noChangeArrowheads="1"/>
          </p:cNvSpPr>
          <p:nvPr/>
        </p:nvSpPr>
        <p:spPr>
          <a:xfrm>
            <a:off x="1979040" y="5626388"/>
            <a:ext cx="3989433" cy="745616"/>
          </a:xfrm>
          <a:prstGeom prst="rect">
            <a:avLst/>
          </a:prstGeom>
        </p:spPr>
        <p:txBody>
          <a:bodyPr/>
          <a:lstStyle/>
          <a:p>
            <a:pPr algn="ctr" eaLnBrk="0" fontAlgn="base" hangingPunct="0">
              <a:spcBef>
                <a:spcPct val="20000"/>
              </a:spcBef>
              <a:spcAft>
                <a:spcPct val="0"/>
              </a:spcAft>
              <a:defRPr/>
            </a:pPr>
            <a:r>
              <a:rPr lang="en-US" dirty="0" err="1">
                <a:solidFill>
                  <a:srgbClr val="000000"/>
                </a:solidFill>
                <a:latin typeface="Calibri" pitchFamily="34" charset="0"/>
                <a:cs typeface="Calibri" pitchFamily="34" charset="0"/>
              </a:rPr>
              <a:t>Onderzoek</a:t>
            </a:r>
            <a:r>
              <a:rPr lang="en-US" dirty="0">
                <a:solidFill>
                  <a:srgbClr val="000000"/>
                </a:solidFill>
                <a:latin typeface="Calibri" pitchFamily="34" charset="0"/>
                <a:cs typeface="Calibri" pitchFamily="34" charset="0"/>
              </a:rPr>
              <a:t> </a:t>
            </a:r>
            <a:r>
              <a:rPr lang="en-US" dirty="0" err="1">
                <a:solidFill>
                  <a:srgbClr val="000000"/>
                </a:solidFill>
                <a:latin typeface="Calibri" pitchFamily="34" charset="0"/>
                <a:cs typeface="Calibri" pitchFamily="34" charset="0"/>
              </a:rPr>
              <a:t>vervangende</a:t>
            </a:r>
            <a:r>
              <a:rPr lang="en-US" dirty="0">
                <a:solidFill>
                  <a:srgbClr val="000000"/>
                </a:solidFill>
                <a:latin typeface="Calibri" pitchFamily="34" charset="0"/>
                <a:cs typeface="Calibri" pitchFamily="34" charset="0"/>
              </a:rPr>
              <a:t> </a:t>
            </a:r>
            <a:r>
              <a:rPr lang="en-US" dirty="0" err="1">
                <a:solidFill>
                  <a:srgbClr val="000000"/>
                </a:solidFill>
                <a:latin typeface="Calibri" pitchFamily="34" charset="0"/>
                <a:cs typeface="Calibri" pitchFamily="34" charset="0"/>
              </a:rPr>
              <a:t>nieuwbouw</a:t>
            </a:r>
            <a:r>
              <a:rPr lang="en-US" dirty="0">
                <a:solidFill>
                  <a:srgbClr val="000000"/>
                </a:solidFill>
                <a:latin typeface="Calibri" pitchFamily="34" charset="0"/>
                <a:cs typeface="Calibri" pitchFamily="34" charset="0"/>
              </a:rPr>
              <a:t>?</a:t>
            </a:r>
          </a:p>
          <a:p>
            <a:pPr algn="ctr" eaLnBrk="0" fontAlgn="base" hangingPunct="0">
              <a:spcBef>
                <a:spcPct val="20000"/>
              </a:spcBef>
              <a:spcAft>
                <a:spcPct val="0"/>
              </a:spcAft>
              <a:defRPr/>
            </a:pPr>
            <a:r>
              <a:rPr lang="en-US" dirty="0" err="1">
                <a:solidFill>
                  <a:srgbClr val="000000"/>
                </a:solidFill>
                <a:latin typeface="Calibri" pitchFamily="34" charset="0"/>
                <a:cs typeface="Calibri" pitchFamily="34" charset="0"/>
              </a:rPr>
              <a:t>Renovatie</a:t>
            </a:r>
            <a:r>
              <a:rPr lang="en-US" dirty="0">
                <a:solidFill>
                  <a:srgbClr val="000000"/>
                </a:solidFill>
                <a:latin typeface="Calibri" pitchFamily="34" charset="0"/>
                <a:cs typeface="Calibri" pitchFamily="34" charset="0"/>
              </a:rPr>
              <a:t>?</a:t>
            </a:r>
            <a:endParaRPr lang="nl-NL" dirty="0">
              <a:solidFill>
                <a:srgbClr val="000000"/>
              </a:solidFill>
              <a:latin typeface="Calibri" pitchFamily="34" charset="0"/>
              <a:cs typeface="Calibri" pitchFamily="34" charset="0"/>
            </a:endParaRPr>
          </a:p>
          <a:p>
            <a:pPr marL="342900" indent="-342900" algn="ctr" eaLnBrk="0" fontAlgn="base" hangingPunct="0">
              <a:spcBef>
                <a:spcPct val="20000"/>
              </a:spcBef>
              <a:spcAft>
                <a:spcPct val="0"/>
              </a:spcAft>
              <a:buFont typeface="Arial" pitchFamily="34" charset="0"/>
              <a:buChar char="•"/>
              <a:defRPr/>
            </a:pPr>
            <a:endParaRPr lang="nl-NL" dirty="0">
              <a:solidFill>
                <a:srgbClr val="000000"/>
              </a:solidFill>
              <a:latin typeface="Calibri" pitchFamily="34" charset="0"/>
              <a:cs typeface="Calibri" pitchFamily="34" charset="0"/>
            </a:endParaRPr>
          </a:p>
          <a:p>
            <a:pPr marL="857250" indent="-857250" algn="ctr" fontAlgn="base">
              <a:spcBef>
                <a:spcPct val="0"/>
              </a:spcBef>
              <a:spcAft>
                <a:spcPct val="0"/>
              </a:spcAft>
              <a:defRPr/>
            </a:pPr>
            <a:endParaRPr lang="nl-NL" kern="0" dirty="0">
              <a:solidFill>
                <a:srgbClr val="000000"/>
              </a:solidFill>
              <a:latin typeface="Calibri" pitchFamily="34" charset="0"/>
              <a:cs typeface="Calibri" pitchFamily="34" charset="0"/>
            </a:endParaRPr>
          </a:p>
        </p:txBody>
      </p:sp>
      <p:grpSp>
        <p:nvGrpSpPr>
          <p:cNvPr id="42" name="Groep 41"/>
          <p:cNvGrpSpPr/>
          <p:nvPr/>
        </p:nvGrpSpPr>
        <p:grpSpPr>
          <a:xfrm>
            <a:off x="2210630" y="2124259"/>
            <a:ext cx="3457406" cy="3420000"/>
            <a:chOff x="4846606" y="2133583"/>
            <a:chExt cx="3457406" cy="3420000"/>
          </a:xfrm>
        </p:grpSpPr>
        <p:grpSp>
          <p:nvGrpSpPr>
            <p:cNvPr id="46" name="Groep 45"/>
            <p:cNvGrpSpPr/>
            <p:nvPr/>
          </p:nvGrpSpPr>
          <p:grpSpPr>
            <a:xfrm>
              <a:off x="4848012" y="2133583"/>
              <a:ext cx="3456000" cy="3420000"/>
              <a:chOff x="4823470" y="3919538"/>
              <a:chExt cx="2415290" cy="2389782"/>
            </a:xfrm>
          </p:grpSpPr>
          <p:grpSp>
            <p:nvGrpSpPr>
              <p:cNvPr id="50" name="Group 2"/>
              <p:cNvGrpSpPr/>
              <p:nvPr/>
            </p:nvGrpSpPr>
            <p:grpSpPr>
              <a:xfrm>
                <a:off x="4823472" y="3919538"/>
                <a:ext cx="1180719" cy="767736"/>
                <a:chOff x="2760650" y="2000239"/>
                <a:chExt cx="1914532" cy="1285200"/>
              </a:xfrm>
            </p:grpSpPr>
            <p:sp>
              <p:nvSpPr>
                <p:cNvPr id="60" name="Rond enkele hoek rechthoek 59"/>
                <p:cNvSpPr/>
                <p:nvPr/>
              </p:nvSpPr>
              <p:spPr bwMode="auto">
                <a:xfrm rot="10800000" flipV="1">
                  <a:off x="2760650" y="2000239"/>
                  <a:ext cx="1914532" cy="1285200"/>
                </a:xfrm>
                <a:prstGeom prst="round1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nl-NL" sz="1200" b="1">
                    <a:solidFill>
                      <a:srgbClr val="000000"/>
                    </a:solidFill>
                    <a:latin typeface="Calibri" pitchFamily="34" charset="0"/>
                    <a:cs typeface="Calibri" pitchFamily="34" charset="0"/>
                  </a:endParaRPr>
                </a:p>
              </p:txBody>
            </p:sp>
            <p:sp>
              <p:nvSpPr>
                <p:cNvPr id="61" name="Tekstvak 60"/>
                <p:cNvSpPr txBox="1"/>
                <p:nvPr/>
              </p:nvSpPr>
              <p:spPr>
                <a:xfrm>
                  <a:off x="3068233" y="2292053"/>
                  <a:ext cx="1390344" cy="60335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eaLnBrk="0" hangingPunct="0">
                    <a:defRPr sz="1000"/>
                  </a:lvl1pPr>
                </a:lstStyle>
                <a:p>
                  <a:pPr algn="ctr" fontAlgn="base">
                    <a:spcBef>
                      <a:spcPct val="0"/>
                    </a:spcBef>
                    <a:spcAft>
                      <a:spcPct val="0"/>
                    </a:spcAft>
                  </a:pPr>
                  <a:r>
                    <a:rPr lang="en-US" sz="1200" b="1" dirty="0">
                      <a:solidFill>
                        <a:srgbClr val="000000"/>
                      </a:solidFill>
                      <a:latin typeface="Calibri" pitchFamily="34" charset="0"/>
                      <a:cs typeface="Calibri" pitchFamily="34" charset="0"/>
                    </a:rPr>
                    <a:t>publieke </a:t>
                  </a:r>
                  <a:br>
                    <a:rPr lang="en-US" sz="1200" b="1" dirty="0">
                      <a:solidFill>
                        <a:srgbClr val="000000"/>
                      </a:solidFill>
                      <a:latin typeface="Calibri" pitchFamily="34" charset="0"/>
                      <a:cs typeface="Calibri" pitchFamily="34" charset="0"/>
                    </a:rPr>
                  </a:br>
                  <a:r>
                    <a:rPr lang="en-US" sz="1200" b="1" dirty="0">
                      <a:solidFill>
                        <a:srgbClr val="000000"/>
                      </a:solidFill>
                      <a:latin typeface="Calibri" pitchFamily="34" charset="0"/>
                      <a:cs typeface="Calibri" pitchFamily="34" charset="0"/>
                    </a:rPr>
                    <a:t>doelen</a:t>
                  </a:r>
                  <a:endParaRPr lang="nl-NL" sz="1200" b="1" dirty="0">
                    <a:solidFill>
                      <a:srgbClr val="000000"/>
                    </a:solidFill>
                    <a:latin typeface="Calibri" pitchFamily="34" charset="0"/>
                    <a:cs typeface="Calibri" pitchFamily="34" charset="0"/>
                  </a:endParaRPr>
                </a:p>
              </p:txBody>
            </p:sp>
          </p:grpSp>
          <p:grpSp>
            <p:nvGrpSpPr>
              <p:cNvPr id="51" name="Group 58"/>
              <p:cNvGrpSpPr/>
              <p:nvPr/>
            </p:nvGrpSpPr>
            <p:grpSpPr>
              <a:xfrm>
                <a:off x="6057060" y="3919538"/>
                <a:ext cx="1180717" cy="768144"/>
                <a:chOff x="4760914" y="2000239"/>
                <a:chExt cx="1914532" cy="1285884"/>
              </a:xfrm>
              <a:solidFill>
                <a:srgbClr val="00B050"/>
              </a:solidFill>
            </p:grpSpPr>
            <p:sp>
              <p:nvSpPr>
                <p:cNvPr id="58" name="Rond enkele hoek rechthoek 57"/>
                <p:cNvSpPr/>
                <p:nvPr/>
              </p:nvSpPr>
              <p:spPr bwMode="auto">
                <a:xfrm>
                  <a:off x="4760914" y="2000239"/>
                  <a:ext cx="1914532" cy="1285884"/>
                </a:xfrm>
                <a:prstGeom prst="round1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nl-NL" sz="1200" b="1">
                    <a:solidFill>
                      <a:srgbClr val="000000"/>
                    </a:solidFill>
                    <a:latin typeface="Calibri" pitchFamily="34" charset="0"/>
                    <a:cs typeface="Calibri" pitchFamily="34" charset="0"/>
                  </a:endParaRPr>
                </a:p>
              </p:txBody>
            </p:sp>
            <p:sp>
              <p:nvSpPr>
                <p:cNvPr id="59" name="Tekstvak 58"/>
                <p:cNvSpPr txBox="1"/>
                <p:nvPr/>
              </p:nvSpPr>
              <p:spPr>
                <a:xfrm>
                  <a:off x="4785258" y="2289962"/>
                  <a:ext cx="1777976" cy="66979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eaLnBrk="0" hangingPunct="0">
                    <a:defRPr sz="1000"/>
                  </a:lvl1pPr>
                </a:lstStyle>
                <a:p>
                  <a:pPr algn="ctr" fontAlgn="base">
                    <a:spcBef>
                      <a:spcPct val="0"/>
                    </a:spcBef>
                    <a:spcAft>
                      <a:spcPct val="0"/>
                    </a:spcAft>
                  </a:pPr>
                  <a:r>
                    <a:rPr lang="en-US" sz="1200" b="1" dirty="0" err="1">
                      <a:solidFill>
                        <a:srgbClr val="000000"/>
                      </a:solidFill>
                      <a:latin typeface="Calibri" pitchFamily="34" charset="0"/>
                      <a:cs typeface="Calibri" pitchFamily="34" charset="0"/>
                    </a:rPr>
                    <a:t>ontwikkelingskansen</a:t>
                  </a:r>
                  <a:endParaRPr lang="nl-NL" sz="1200" b="1" dirty="0">
                    <a:solidFill>
                      <a:srgbClr val="000000"/>
                    </a:solidFill>
                    <a:latin typeface="Calibri" pitchFamily="34" charset="0"/>
                    <a:cs typeface="Calibri" pitchFamily="34" charset="0"/>
                  </a:endParaRPr>
                </a:p>
              </p:txBody>
            </p:sp>
          </p:grpSp>
          <p:grpSp>
            <p:nvGrpSpPr>
              <p:cNvPr id="52" name="Group 57"/>
              <p:cNvGrpSpPr/>
              <p:nvPr/>
            </p:nvGrpSpPr>
            <p:grpSpPr>
              <a:xfrm>
                <a:off x="6057631" y="4730357"/>
                <a:ext cx="1181129" cy="767736"/>
                <a:chOff x="4761840" y="3357561"/>
                <a:chExt cx="1915200" cy="1285200"/>
              </a:xfrm>
            </p:grpSpPr>
            <p:sp>
              <p:nvSpPr>
                <p:cNvPr id="56" name="Rechthoek 55"/>
                <p:cNvSpPr/>
                <p:nvPr/>
              </p:nvSpPr>
              <p:spPr bwMode="auto">
                <a:xfrm>
                  <a:off x="4761840" y="3357561"/>
                  <a:ext cx="1915200" cy="1285200"/>
                </a:xfrm>
                <a:prstGeom prst="rect">
                  <a:avLst/>
                </a:prstGeom>
                <a:solidFill>
                  <a:srgbClr val="FE48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nl-NL" sz="1200" b="1" dirty="0">
                    <a:solidFill>
                      <a:srgbClr val="000000"/>
                    </a:solidFill>
                    <a:latin typeface="Calibri" pitchFamily="34" charset="0"/>
                    <a:cs typeface="Calibri" pitchFamily="34" charset="0"/>
                  </a:endParaRPr>
                </a:p>
              </p:txBody>
            </p:sp>
            <p:sp>
              <p:nvSpPr>
                <p:cNvPr id="57" name="Tekstvak 56"/>
                <p:cNvSpPr txBox="1"/>
                <p:nvPr/>
              </p:nvSpPr>
              <p:spPr>
                <a:xfrm>
                  <a:off x="4774776" y="3716885"/>
                  <a:ext cx="1886809" cy="669789"/>
                </a:xfrm>
                <a:prstGeom prst="rect">
                  <a:avLst/>
                </a:prstGeom>
                <a:solidFill>
                  <a:srgbClr val="FE48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eaLnBrk="0" hangingPunct="0">
                    <a:defRPr sz="1000"/>
                  </a:lvl1pPr>
                </a:lstStyle>
                <a:p>
                  <a:pPr algn="ctr" fontAlgn="base">
                    <a:spcBef>
                      <a:spcPct val="0"/>
                    </a:spcBef>
                    <a:spcAft>
                      <a:spcPct val="0"/>
                    </a:spcAft>
                  </a:pPr>
                  <a:r>
                    <a:rPr lang="en-US" sz="1200" b="1" dirty="0">
                      <a:solidFill>
                        <a:srgbClr val="000000"/>
                      </a:solidFill>
                      <a:latin typeface="Calibri" pitchFamily="34" charset="0"/>
                      <a:cs typeface="Calibri" pitchFamily="34" charset="0"/>
                    </a:rPr>
                    <a:t>financieel </a:t>
                  </a:r>
                  <a:br>
                    <a:rPr lang="en-US" sz="1200" b="1" dirty="0">
                      <a:solidFill>
                        <a:srgbClr val="000000"/>
                      </a:solidFill>
                      <a:latin typeface="Calibri" pitchFamily="34" charset="0"/>
                      <a:cs typeface="Calibri" pitchFamily="34" charset="0"/>
                    </a:rPr>
                  </a:br>
                  <a:r>
                    <a:rPr lang="en-US" sz="1200" b="1" dirty="0">
                      <a:solidFill>
                        <a:srgbClr val="000000"/>
                      </a:solidFill>
                      <a:latin typeface="Calibri" pitchFamily="34" charset="0"/>
                      <a:cs typeface="Calibri" pitchFamily="34" charset="0"/>
                    </a:rPr>
                    <a:t>resultaat</a:t>
                  </a:r>
                  <a:endParaRPr lang="nl-NL" sz="1200" b="1" dirty="0">
                    <a:solidFill>
                      <a:srgbClr val="000000"/>
                    </a:solidFill>
                    <a:latin typeface="Calibri" pitchFamily="34" charset="0"/>
                    <a:cs typeface="Calibri" pitchFamily="34" charset="0"/>
                  </a:endParaRPr>
                </a:p>
              </p:txBody>
            </p:sp>
          </p:grpSp>
          <p:sp>
            <p:nvSpPr>
              <p:cNvPr id="53" name="Rechthoek 52"/>
              <p:cNvSpPr/>
              <p:nvPr/>
            </p:nvSpPr>
            <p:spPr bwMode="auto">
              <a:xfrm>
                <a:off x="4823470" y="4730357"/>
                <a:ext cx="1181129" cy="767736"/>
              </a:xfrm>
              <a:prstGeom prst="rect">
                <a:avLst/>
              </a:prstGeom>
              <a:solidFill>
                <a:srgbClr val="FE48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nl-NL" sz="1200" b="1" dirty="0">
                  <a:solidFill>
                    <a:srgbClr val="000000"/>
                  </a:solidFill>
                  <a:latin typeface="Calibri" pitchFamily="34" charset="0"/>
                  <a:cs typeface="Calibri" pitchFamily="34" charset="0"/>
                </a:endParaRPr>
              </a:p>
            </p:txBody>
          </p:sp>
          <p:sp>
            <p:nvSpPr>
              <p:cNvPr id="54" name="Rond enkele hoek rechthoek 53"/>
              <p:cNvSpPr/>
              <p:nvPr/>
            </p:nvSpPr>
            <p:spPr bwMode="auto">
              <a:xfrm rot="10800000">
                <a:off x="4824453" y="5541176"/>
                <a:ext cx="1180717" cy="768144"/>
              </a:xfrm>
              <a:prstGeom prst="round1Rect">
                <a:avLst/>
              </a:prstGeom>
              <a:solidFill>
                <a:srgbClr val="FE48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nl-NL" sz="1200" b="1">
                  <a:solidFill>
                    <a:srgbClr val="000000"/>
                  </a:solidFill>
                  <a:latin typeface="Calibri" pitchFamily="34" charset="0"/>
                  <a:cs typeface="Calibri" pitchFamily="34" charset="0"/>
                </a:endParaRPr>
              </a:p>
            </p:txBody>
          </p:sp>
          <p:sp>
            <p:nvSpPr>
              <p:cNvPr id="55" name="Rond enkele hoek rechthoek 54"/>
              <p:cNvSpPr/>
              <p:nvPr/>
            </p:nvSpPr>
            <p:spPr bwMode="auto">
              <a:xfrm flipV="1">
                <a:off x="6057060" y="5541584"/>
                <a:ext cx="1180717" cy="767736"/>
              </a:xfrm>
              <a:prstGeom prst="round1Rect">
                <a:avLst/>
              </a:prstGeom>
              <a:solidFill>
                <a:srgbClr val="FE48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nl-NL" sz="1200" b="1">
                  <a:solidFill>
                    <a:srgbClr val="000000"/>
                  </a:solidFill>
                  <a:latin typeface="Calibri" pitchFamily="34" charset="0"/>
                  <a:cs typeface="Calibri" pitchFamily="34" charset="0"/>
                </a:endParaRPr>
              </a:p>
            </p:txBody>
          </p:sp>
        </p:grpSp>
        <p:sp>
          <p:nvSpPr>
            <p:cNvPr id="47" name="Rechthoek 46"/>
            <p:cNvSpPr/>
            <p:nvPr/>
          </p:nvSpPr>
          <p:spPr bwMode="auto">
            <a:xfrm>
              <a:off x="4846606" y="3476572"/>
              <a:ext cx="1690059" cy="695320"/>
            </a:xfrm>
            <a:prstGeom prst="rect">
              <a:avLst/>
            </a:prstGeom>
            <a:solidFill>
              <a:srgbClr val="FE48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nl-NL" sz="1200" b="1" dirty="0">
                <a:solidFill>
                  <a:srgbClr val="000000"/>
                </a:solidFill>
                <a:latin typeface="Calibri" pitchFamily="34" charset="0"/>
                <a:cs typeface="Calibri" pitchFamily="34" charset="0"/>
              </a:endParaRPr>
            </a:p>
            <a:p>
              <a:pPr algn="ctr" eaLnBrk="0" fontAlgn="base" hangingPunct="0">
                <a:spcBef>
                  <a:spcPct val="0"/>
                </a:spcBef>
                <a:spcAft>
                  <a:spcPct val="0"/>
                </a:spcAft>
              </a:pPr>
              <a:r>
                <a:rPr lang="nl-NL" sz="1200" b="1" dirty="0">
                  <a:solidFill>
                    <a:srgbClr val="000000"/>
                  </a:solidFill>
                  <a:latin typeface="Calibri" pitchFamily="34" charset="0"/>
                  <a:cs typeface="Calibri" pitchFamily="34" charset="0"/>
                </a:rPr>
                <a:t>maatschappelijk </a:t>
              </a:r>
            </a:p>
            <a:p>
              <a:pPr algn="ctr" eaLnBrk="0" fontAlgn="base" hangingPunct="0">
                <a:spcBef>
                  <a:spcPct val="0"/>
                </a:spcBef>
                <a:spcAft>
                  <a:spcPct val="0"/>
                </a:spcAft>
              </a:pPr>
              <a:r>
                <a:rPr lang="nl-NL" sz="1200" b="1" dirty="0">
                  <a:solidFill>
                    <a:srgbClr val="000000"/>
                  </a:solidFill>
                  <a:latin typeface="Calibri" pitchFamily="34" charset="0"/>
                  <a:cs typeface="Calibri" pitchFamily="34" charset="0"/>
                </a:rPr>
                <a:t>resultaat</a:t>
              </a:r>
            </a:p>
          </p:txBody>
        </p:sp>
        <p:sp>
          <p:nvSpPr>
            <p:cNvPr id="48" name="Rechthoek 47"/>
            <p:cNvSpPr/>
            <p:nvPr/>
          </p:nvSpPr>
          <p:spPr bwMode="auto">
            <a:xfrm>
              <a:off x="4885954" y="4519066"/>
              <a:ext cx="1550674" cy="695320"/>
            </a:xfrm>
            <a:prstGeom prst="rect">
              <a:avLst/>
            </a:prstGeom>
            <a:solidFill>
              <a:srgbClr val="FE48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nl-NL" sz="1200" b="1" dirty="0">
                <a:solidFill>
                  <a:srgbClr val="000000"/>
                </a:solidFill>
                <a:latin typeface="Calibri" pitchFamily="34" charset="0"/>
                <a:cs typeface="Calibri" pitchFamily="34" charset="0"/>
              </a:endParaRPr>
            </a:p>
            <a:p>
              <a:pPr algn="ctr" eaLnBrk="0" fontAlgn="base" hangingPunct="0">
                <a:spcBef>
                  <a:spcPct val="0"/>
                </a:spcBef>
                <a:spcAft>
                  <a:spcPct val="0"/>
                </a:spcAft>
              </a:pPr>
              <a:r>
                <a:rPr lang="nl-NL" sz="1200" b="1" dirty="0">
                  <a:solidFill>
                    <a:srgbClr val="000000"/>
                  </a:solidFill>
                  <a:latin typeface="Calibri" pitchFamily="34" charset="0"/>
                  <a:cs typeface="Calibri" pitchFamily="34" charset="0"/>
                </a:rPr>
                <a:t>tevredenheid</a:t>
              </a:r>
            </a:p>
            <a:p>
              <a:pPr algn="ctr" eaLnBrk="0" fontAlgn="base" hangingPunct="0">
                <a:spcBef>
                  <a:spcPct val="0"/>
                </a:spcBef>
                <a:spcAft>
                  <a:spcPct val="0"/>
                </a:spcAft>
              </a:pPr>
              <a:r>
                <a:rPr lang="nl-NL" sz="1200" b="1" dirty="0">
                  <a:solidFill>
                    <a:srgbClr val="000000"/>
                  </a:solidFill>
                  <a:latin typeface="Calibri" pitchFamily="34" charset="0"/>
                  <a:cs typeface="Calibri" pitchFamily="34" charset="0"/>
                </a:rPr>
                <a:t>gebruiker</a:t>
              </a:r>
            </a:p>
          </p:txBody>
        </p:sp>
        <p:sp>
          <p:nvSpPr>
            <p:cNvPr id="49" name="Rechthoek 48"/>
            <p:cNvSpPr/>
            <p:nvPr/>
          </p:nvSpPr>
          <p:spPr bwMode="auto">
            <a:xfrm>
              <a:off x="6625369" y="4519066"/>
              <a:ext cx="1578216" cy="695320"/>
            </a:xfrm>
            <a:prstGeom prst="rect">
              <a:avLst/>
            </a:prstGeom>
            <a:solidFill>
              <a:srgbClr val="FE48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nl-NL" sz="1200" b="1" dirty="0">
                <a:solidFill>
                  <a:srgbClr val="000000"/>
                </a:solidFill>
                <a:latin typeface="Calibri" pitchFamily="34" charset="0"/>
                <a:cs typeface="Calibri" pitchFamily="34" charset="0"/>
              </a:endParaRPr>
            </a:p>
            <a:p>
              <a:pPr algn="ctr" eaLnBrk="0" fontAlgn="base" hangingPunct="0">
                <a:spcBef>
                  <a:spcPct val="0"/>
                </a:spcBef>
                <a:spcAft>
                  <a:spcPct val="0"/>
                </a:spcAft>
              </a:pPr>
              <a:r>
                <a:rPr lang="nl-NL" sz="1200" b="1" dirty="0">
                  <a:solidFill>
                    <a:srgbClr val="000000"/>
                  </a:solidFill>
                  <a:latin typeface="Calibri" pitchFamily="34" charset="0"/>
                  <a:cs typeface="Calibri" pitchFamily="34" charset="0"/>
                </a:rPr>
                <a:t>technische</a:t>
              </a:r>
            </a:p>
            <a:p>
              <a:pPr algn="ctr" eaLnBrk="0" fontAlgn="base" hangingPunct="0">
                <a:spcBef>
                  <a:spcPct val="0"/>
                </a:spcBef>
                <a:spcAft>
                  <a:spcPct val="0"/>
                </a:spcAft>
              </a:pPr>
              <a:r>
                <a:rPr lang="nl-NL" sz="1200" b="1" dirty="0">
                  <a:solidFill>
                    <a:srgbClr val="000000"/>
                  </a:solidFill>
                  <a:latin typeface="Calibri" pitchFamily="34" charset="0"/>
                  <a:cs typeface="Calibri" pitchFamily="34" charset="0"/>
                </a:rPr>
                <a:t>staat</a:t>
              </a:r>
            </a:p>
          </p:txBody>
        </p:sp>
      </p:grpSp>
    </p:spTree>
    <p:extLst>
      <p:ext uri="{BB962C8B-B14F-4D97-AF65-F5344CB8AC3E}">
        <p14:creationId xmlns:p14="http://schemas.microsoft.com/office/powerpoint/2010/main" val="9157887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063552" y="5661248"/>
            <a:ext cx="3442747" cy="432048"/>
          </a:xfrm>
          <a:prstGeom prst="rect">
            <a:avLst/>
          </a:prstGeom>
        </p:spPr>
        <p:txBody>
          <a:bodyPr/>
          <a:lstStyle>
            <a:defPPr>
              <a:defRPr lang="en-US"/>
            </a:defPPr>
            <a:lvl1pPr eaLnBrk="0" hangingPunct="0">
              <a:spcBef>
                <a:spcPct val="20000"/>
              </a:spcBef>
              <a:defRPr sz="1800">
                <a:solidFill>
                  <a:srgbClr val="555555"/>
                </a:solidFill>
                <a:latin typeface="+mn-lt"/>
                <a:cs typeface="+mn-cs"/>
              </a:defRPr>
            </a:lvl1pPr>
          </a:lstStyle>
          <a:p>
            <a:pPr algn="ctr" fontAlgn="base">
              <a:spcAft>
                <a:spcPct val="0"/>
              </a:spcAft>
            </a:pPr>
            <a:r>
              <a:rPr lang="en-US" dirty="0" err="1">
                <a:solidFill>
                  <a:srgbClr val="000000"/>
                </a:solidFill>
                <a:latin typeface="Calibri" pitchFamily="34" charset="0"/>
                <a:cs typeface="Calibri" pitchFamily="34" charset="0"/>
              </a:rPr>
              <a:t>Onderhouden</a:t>
            </a:r>
            <a:r>
              <a:rPr lang="en-US" dirty="0">
                <a:solidFill>
                  <a:srgbClr val="000000"/>
                </a:solidFill>
                <a:latin typeface="Calibri" pitchFamily="34" charset="0"/>
                <a:cs typeface="Calibri" pitchFamily="34" charset="0"/>
              </a:rPr>
              <a:t>?</a:t>
            </a:r>
            <a:endParaRPr lang="nl-NL" dirty="0">
              <a:latin typeface="Calibri" pitchFamily="34" charset="0"/>
              <a:cs typeface="Calibri" pitchFamily="34" charset="0"/>
            </a:endParaRPr>
          </a:p>
        </p:txBody>
      </p:sp>
      <p:sp>
        <p:nvSpPr>
          <p:cNvPr id="16" name="Rectangle 2"/>
          <p:cNvSpPr txBox="1">
            <a:spLocks noChangeArrowheads="1"/>
          </p:cNvSpPr>
          <p:nvPr/>
        </p:nvSpPr>
        <p:spPr>
          <a:xfrm>
            <a:off x="6340311" y="5661248"/>
            <a:ext cx="3456384" cy="432048"/>
          </a:xfrm>
          <a:prstGeom prst="rect">
            <a:avLst/>
          </a:prstGeom>
        </p:spPr>
        <p:txBody>
          <a:bodyPr/>
          <a:lstStyle/>
          <a:p>
            <a:pPr algn="ctr" eaLnBrk="0" fontAlgn="base" hangingPunct="0">
              <a:spcBef>
                <a:spcPct val="20000"/>
              </a:spcBef>
              <a:spcAft>
                <a:spcPct val="0"/>
              </a:spcAft>
              <a:defRPr/>
            </a:pPr>
            <a:r>
              <a:rPr lang="en-US" dirty="0" err="1">
                <a:solidFill>
                  <a:srgbClr val="000000"/>
                </a:solidFill>
                <a:latin typeface="Calibri" pitchFamily="34" charset="0"/>
                <a:cs typeface="Calibri" pitchFamily="34" charset="0"/>
              </a:rPr>
              <a:t>Exploitatie</a:t>
            </a:r>
            <a:r>
              <a:rPr lang="en-US" dirty="0">
                <a:solidFill>
                  <a:srgbClr val="000000"/>
                </a:solidFill>
                <a:latin typeface="Calibri" pitchFamily="34" charset="0"/>
                <a:cs typeface="Calibri" pitchFamily="34" charset="0"/>
              </a:rPr>
              <a:t> </a:t>
            </a:r>
            <a:r>
              <a:rPr lang="en-US" dirty="0" err="1">
                <a:solidFill>
                  <a:srgbClr val="000000"/>
                </a:solidFill>
                <a:latin typeface="Calibri" pitchFamily="34" charset="0"/>
                <a:cs typeface="Calibri" pitchFamily="34" charset="0"/>
              </a:rPr>
              <a:t>doorlichten</a:t>
            </a:r>
            <a:r>
              <a:rPr lang="en-US" dirty="0">
                <a:solidFill>
                  <a:srgbClr val="000000"/>
                </a:solidFill>
                <a:latin typeface="Calibri" pitchFamily="34" charset="0"/>
                <a:cs typeface="Calibri" pitchFamily="34" charset="0"/>
              </a:rPr>
              <a:t>?</a:t>
            </a:r>
            <a:endParaRPr lang="nl-NL" dirty="0">
              <a:solidFill>
                <a:srgbClr val="000000"/>
              </a:solidFill>
              <a:latin typeface="Calibri" pitchFamily="34" charset="0"/>
              <a:cs typeface="Calibri" pitchFamily="34" charset="0"/>
            </a:endParaRPr>
          </a:p>
          <a:p>
            <a:pPr marL="342900" indent="-342900" algn="ctr" eaLnBrk="0" fontAlgn="base" hangingPunct="0">
              <a:spcBef>
                <a:spcPct val="20000"/>
              </a:spcBef>
              <a:spcAft>
                <a:spcPct val="0"/>
              </a:spcAft>
              <a:buFont typeface="Arial" pitchFamily="34" charset="0"/>
              <a:buChar char="•"/>
              <a:defRPr/>
            </a:pPr>
            <a:endParaRPr lang="nl-NL" dirty="0">
              <a:solidFill>
                <a:srgbClr val="555555"/>
              </a:solidFill>
              <a:latin typeface="Calibri" pitchFamily="34" charset="0"/>
              <a:cs typeface="Calibri" pitchFamily="34" charset="0"/>
            </a:endParaRPr>
          </a:p>
          <a:p>
            <a:pPr marL="342900" indent="-342900" algn="ctr" eaLnBrk="0" fontAlgn="base" hangingPunct="0">
              <a:spcBef>
                <a:spcPct val="20000"/>
              </a:spcBef>
              <a:spcAft>
                <a:spcPct val="0"/>
              </a:spcAft>
              <a:buFont typeface="Arial" pitchFamily="34" charset="0"/>
              <a:buChar char="•"/>
              <a:defRPr/>
            </a:pPr>
            <a:endParaRPr lang="nl-NL" dirty="0">
              <a:solidFill>
                <a:srgbClr val="555555"/>
              </a:solidFill>
              <a:latin typeface="Calibri" pitchFamily="34" charset="0"/>
              <a:cs typeface="Calibri" pitchFamily="34" charset="0"/>
            </a:endParaRPr>
          </a:p>
          <a:p>
            <a:pPr marL="857250" indent="-857250" algn="ctr" fontAlgn="base">
              <a:spcBef>
                <a:spcPct val="0"/>
              </a:spcBef>
              <a:spcAft>
                <a:spcPct val="0"/>
              </a:spcAft>
              <a:defRPr/>
            </a:pPr>
            <a:endParaRPr lang="nl-NL" kern="0" dirty="0">
              <a:solidFill>
                <a:srgbClr val="000000"/>
              </a:solidFill>
              <a:latin typeface="Calibri" pitchFamily="34" charset="0"/>
              <a:cs typeface="Calibri" pitchFamily="34" charset="0"/>
            </a:endParaRPr>
          </a:p>
        </p:txBody>
      </p:sp>
      <p:grpSp>
        <p:nvGrpSpPr>
          <p:cNvPr id="112" name="Groep 111"/>
          <p:cNvGrpSpPr/>
          <p:nvPr/>
        </p:nvGrpSpPr>
        <p:grpSpPr>
          <a:xfrm>
            <a:off x="2063552" y="2132857"/>
            <a:ext cx="3456384" cy="3419881"/>
            <a:chOff x="2760650" y="2000239"/>
            <a:chExt cx="3916390" cy="4000528"/>
          </a:xfrm>
        </p:grpSpPr>
        <p:grpSp>
          <p:nvGrpSpPr>
            <p:cNvPr id="113" name="Group 2"/>
            <p:cNvGrpSpPr/>
            <p:nvPr/>
          </p:nvGrpSpPr>
          <p:grpSpPr>
            <a:xfrm>
              <a:off x="2760650" y="2000239"/>
              <a:ext cx="1928826" cy="1285200"/>
              <a:chOff x="2760650" y="2000239"/>
              <a:chExt cx="1928826" cy="1285200"/>
            </a:xfrm>
          </p:grpSpPr>
          <p:sp>
            <p:nvSpPr>
              <p:cNvPr id="129" name="Rond enkele hoek rechthoek 128"/>
              <p:cNvSpPr/>
              <p:nvPr/>
            </p:nvSpPr>
            <p:spPr bwMode="auto">
              <a:xfrm rot="10800000" flipV="1">
                <a:off x="2760650" y="2000239"/>
                <a:ext cx="1914532" cy="1285200"/>
              </a:xfrm>
              <a:prstGeom prst="round1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a:solidFill>
                    <a:srgbClr val="000000"/>
                  </a:solidFill>
                  <a:latin typeface="Calibri" pitchFamily="34" charset="0"/>
                  <a:cs typeface="Calibri" pitchFamily="34" charset="0"/>
                </a:endParaRPr>
              </a:p>
            </p:txBody>
          </p:sp>
          <p:sp>
            <p:nvSpPr>
              <p:cNvPr id="130" name="Tekstvak 129"/>
              <p:cNvSpPr txBox="1"/>
              <p:nvPr/>
            </p:nvSpPr>
            <p:spPr>
              <a:xfrm>
                <a:off x="2832088" y="2292053"/>
                <a:ext cx="1857388" cy="540049"/>
              </a:xfrm>
              <a:prstGeom prst="rect">
                <a:avLst/>
              </a:prstGeom>
              <a:noFill/>
            </p:spPr>
            <p:txBody>
              <a:bodyPr wrap="square" rtlCol="0">
                <a:spAutoFit/>
              </a:bodyPr>
              <a:lstStyle/>
              <a:p>
                <a:pPr algn="ctr" fontAlgn="base">
                  <a:spcBef>
                    <a:spcPct val="0"/>
                  </a:spcBef>
                  <a:spcAft>
                    <a:spcPct val="0"/>
                  </a:spcAft>
                </a:pPr>
                <a:r>
                  <a:rPr lang="en-US" sz="1200" b="1" dirty="0">
                    <a:solidFill>
                      <a:srgbClr val="000000"/>
                    </a:solidFill>
                    <a:latin typeface="Calibri" pitchFamily="34" charset="0"/>
                    <a:cs typeface="Calibri" pitchFamily="34" charset="0"/>
                  </a:rPr>
                  <a:t>publieke </a:t>
                </a:r>
                <a:br>
                  <a:rPr lang="en-US" sz="1200" b="1" dirty="0">
                    <a:solidFill>
                      <a:srgbClr val="000000"/>
                    </a:solidFill>
                    <a:latin typeface="Calibri" pitchFamily="34" charset="0"/>
                    <a:cs typeface="Calibri" pitchFamily="34" charset="0"/>
                  </a:rPr>
                </a:br>
                <a:r>
                  <a:rPr lang="en-US" sz="1200" b="1" dirty="0">
                    <a:solidFill>
                      <a:srgbClr val="000000"/>
                    </a:solidFill>
                    <a:latin typeface="Calibri" pitchFamily="34" charset="0"/>
                    <a:cs typeface="Calibri" pitchFamily="34" charset="0"/>
                  </a:rPr>
                  <a:t>doelen</a:t>
                </a:r>
                <a:endParaRPr lang="nl-NL" sz="1200" b="1" dirty="0">
                  <a:solidFill>
                    <a:srgbClr val="000000"/>
                  </a:solidFill>
                  <a:latin typeface="Calibri" pitchFamily="34" charset="0"/>
                  <a:cs typeface="Calibri" pitchFamily="34" charset="0"/>
                </a:endParaRPr>
              </a:p>
            </p:txBody>
          </p:sp>
        </p:grpSp>
        <p:grpSp>
          <p:nvGrpSpPr>
            <p:cNvPr id="114" name="Group 58"/>
            <p:cNvGrpSpPr/>
            <p:nvPr/>
          </p:nvGrpSpPr>
          <p:grpSpPr>
            <a:xfrm>
              <a:off x="4760914" y="2000239"/>
              <a:ext cx="1914532" cy="1285884"/>
              <a:chOff x="4760914" y="2000239"/>
              <a:chExt cx="1914532" cy="1285884"/>
            </a:xfrm>
            <a:solidFill>
              <a:srgbClr val="00B050"/>
            </a:solidFill>
          </p:grpSpPr>
          <p:sp>
            <p:nvSpPr>
              <p:cNvPr id="127" name="Rond enkele hoek rechthoek 126"/>
              <p:cNvSpPr/>
              <p:nvPr/>
            </p:nvSpPr>
            <p:spPr bwMode="auto">
              <a:xfrm>
                <a:off x="4760914" y="2000239"/>
                <a:ext cx="1914532" cy="1285884"/>
              </a:xfrm>
              <a:prstGeom prst="round1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a:solidFill>
                    <a:srgbClr val="000000"/>
                  </a:solidFill>
                  <a:latin typeface="Calibri" pitchFamily="34" charset="0"/>
                  <a:cs typeface="Calibri" pitchFamily="34" charset="0"/>
                </a:endParaRPr>
              </a:p>
            </p:txBody>
          </p:sp>
          <p:sp>
            <p:nvSpPr>
              <p:cNvPr id="128" name="Tekstvak 127"/>
              <p:cNvSpPr txBox="1"/>
              <p:nvPr/>
            </p:nvSpPr>
            <p:spPr>
              <a:xfrm>
                <a:off x="4785258" y="2289962"/>
                <a:ext cx="1777976" cy="324030"/>
              </a:xfrm>
              <a:prstGeom prst="rect">
                <a:avLst/>
              </a:prstGeom>
              <a:noFill/>
            </p:spPr>
            <p:txBody>
              <a:bodyPr wrap="square" rtlCol="0">
                <a:spAutoFit/>
              </a:bodyPr>
              <a:lstStyle/>
              <a:p>
                <a:pPr algn="ctr" fontAlgn="base">
                  <a:spcBef>
                    <a:spcPct val="0"/>
                  </a:spcBef>
                  <a:spcAft>
                    <a:spcPct val="0"/>
                  </a:spcAft>
                </a:pPr>
                <a:r>
                  <a:rPr lang="en-US" sz="1200" b="1" dirty="0" err="1">
                    <a:solidFill>
                      <a:srgbClr val="000000"/>
                    </a:solidFill>
                    <a:latin typeface="Calibri" pitchFamily="34" charset="0"/>
                    <a:cs typeface="Calibri" pitchFamily="34" charset="0"/>
                  </a:rPr>
                  <a:t>ontwikkelingskansen</a:t>
                </a:r>
                <a:endParaRPr lang="nl-NL" sz="1200" b="1" dirty="0">
                  <a:solidFill>
                    <a:srgbClr val="000000"/>
                  </a:solidFill>
                  <a:latin typeface="Calibri" pitchFamily="34" charset="0"/>
                  <a:cs typeface="Calibri" pitchFamily="34" charset="0"/>
                </a:endParaRPr>
              </a:p>
            </p:txBody>
          </p:sp>
        </p:grpSp>
        <p:grpSp>
          <p:nvGrpSpPr>
            <p:cNvPr id="115" name="Group 57"/>
            <p:cNvGrpSpPr/>
            <p:nvPr/>
          </p:nvGrpSpPr>
          <p:grpSpPr>
            <a:xfrm>
              <a:off x="4761840" y="3357561"/>
              <a:ext cx="1915200" cy="1285200"/>
              <a:chOff x="4761840" y="3357561"/>
              <a:chExt cx="1915200" cy="1285200"/>
            </a:xfrm>
          </p:grpSpPr>
          <p:sp>
            <p:nvSpPr>
              <p:cNvPr id="125" name="Rechthoek 124"/>
              <p:cNvSpPr/>
              <p:nvPr/>
            </p:nvSpPr>
            <p:spPr bwMode="auto">
              <a:xfrm>
                <a:off x="4761840" y="3357561"/>
                <a:ext cx="1915200" cy="1285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dirty="0">
                  <a:solidFill>
                    <a:srgbClr val="000000"/>
                  </a:solidFill>
                  <a:latin typeface="Calibri" pitchFamily="34" charset="0"/>
                  <a:cs typeface="Calibri" pitchFamily="34" charset="0"/>
                </a:endParaRPr>
              </a:p>
            </p:txBody>
          </p:sp>
          <p:sp>
            <p:nvSpPr>
              <p:cNvPr id="126" name="Tekstvak 125"/>
              <p:cNvSpPr txBox="1"/>
              <p:nvPr/>
            </p:nvSpPr>
            <p:spPr>
              <a:xfrm>
                <a:off x="4774776" y="3716885"/>
                <a:ext cx="1886809" cy="540049"/>
              </a:xfrm>
              <a:prstGeom prst="rect">
                <a:avLst/>
              </a:prstGeom>
              <a:noFill/>
            </p:spPr>
            <p:txBody>
              <a:bodyPr wrap="square" rtlCol="0">
                <a:spAutoFit/>
              </a:bodyPr>
              <a:lstStyle/>
              <a:p>
                <a:pPr algn="ctr" fontAlgn="base">
                  <a:spcBef>
                    <a:spcPct val="0"/>
                  </a:spcBef>
                  <a:spcAft>
                    <a:spcPct val="0"/>
                  </a:spcAft>
                </a:pPr>
                <a:r>
                  <a:rPr lang="en-US" sz="1200" b="1" dirty="0">
                    <a:solidFill>
                      <a:srgbClr val="000000"/>
                    </a:solidFill>
                    <a:latin typeface="Calibri" pitchFamily="34" charset="0"/>
                    <a:cs typeface="Calibri" pitchFamily="34" charset="0"/>
                  </a:rPr>
                  <a:t>financieel </a:t>
                </a:r>
                <a:br>
                  <a:rPr lang="en-US" sz="1200" b="1" dirty="0">
                    <a:solidFill>
                      <a:srgbClr val="000000"/>
                    </a:solidFill>
                    <a:latin typeface="Calibri" pitchFamily="34" charset="0"/>
                    <a:cs typeface="Calibri" pitchFamily="34" charset="0"/>
                  </a:rPr>
                </a:br>
                <a:r>
                  <a:rPr lang="en-US" sz="1200" b="1" dirty="0">
                    <a:solidFill>
                      <a:srgbClr val="000000"/>
                    </a:solidFill>
                    <a:latin typeface="Calibri" pitchFamily="34" charset="0"/>
                    <a:cs typeface="Calibri" pitchFamily="34" charset="0"/>
                  </a:rPr>
                  <a:t>resultaat</a:t>
                </a:r>
                <a:endParaRPr lang="nl-NL" sz="1200" b="1" dirty="0">
                  <a:solidFill>
                    <a:srgbClr val="000000"/>
                  </a:solidFill>
                  <a:latin typeface="Calibri" pitchFamily="34" charset="0"/>
                  <a:cs typeface="Calibri" pitchFamily="34" charset="0"/>
                </a:endParaRPr>
              </a:p>
            </p:txBody>
          </p:sp>
        </p:grpSp>
        <p:grpSp>
          <p:nvGrpSpPr>
            <p:cNvPr id="116" name="Group 12"/>
            <p:cNvGrpSpPr/>
            <p:nvPr/>
          </p:nvGrpSpPr>
          <p:grpSpPr>
            <a:xfrm>
              <a:off x="2760650" y="3357561"/>
              <a:ext cx="1915200" cy="1285200"/>
              <a:chOff x="2760650" y="3357561"/>
              <a:chExt cx="1915200" cy="1285200"/>
            </a:xfrm>
          </p:grpSpPr>
          <p:sp>
            <p:nvSpPr>
              <p:cNvPr id="123" name="Rechthoek 122"/>
              <p:cNvSpPr/>
              <p:nvPr/>
            </p:nvSpPr>
            <p:spPr bwMode="auto">
              <a:xfrm>
                <a:off x="2760650" y="3357561"/>
                <a:ext cx="1915200" cy="1285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a:solidFill>
                    <a:srgbClr val="000000"/>
                  </a:solidFill>
                  <a:latin typeface="Calibri" pitchFamily="34" charset="0"/>
                  <a:cs typeface="Calibri" pitchFamily="34" charset="0"/>
                </a:endParaRPr>
              </a:p>
            </p:txBody>
          </p:sp>
          <p:sp>
            <p:nvSpPr>
              <p:cNvPr id="124" name="Tekstvak 123"/>
              <p:cNvSpPr txBox="1"/>
              <p:nvPr/>
            </p:nvSpPr>
            <p:spPr>
              <a:xfrm>
                <a:off x="2762242" y="3688779"/>
                <a:ext cx="1912939" cy="540049"/>
              </a:xfrm>
              <a:prstGeom prst="rect">
                <a:avLst/>
              </a:prstGeom>
              <a:noFill/>
            </p:spPr>
            <p:txBody>
              <a:bodyPr wrap="square" rtlCol="0">
                <a:spAutoFit/>
              </a:bodyPr>
              <a:lstStyle/>
              <a:p>
                <a:pPr algn="ctr" fontAlgn="base">
                  <a:spcBef>
                    <a:spcPct val="0"/>
                  </a:spcBef>
                  <a:spcAft>
                    <a:spcPct val="0"/>
                  </a:spcAft>
                </a:pPr>
                <a:r>
                  <a:rPr lang="en-US" sz="1200" b="1" dirty="0">
                    <a:solidFill>
                      <a:srgbClr val="000000"/>
                    </a:solidFill>
                    <a:latin typeface="Calibri" pitchFamily="34" charset="0"/>
                    <a:cs typeface="Calibri" pitchFamily="34" charset="0"/>
                  </a:rPr>
                  <a:t>maatschappelijk</a:t>
                </a:r>
              </a:p>
              <a:p>
                <a:pPr algn="ctr" fontAlgn="base">
                  <a:spcBef>
                    <a:spcPct val="0"/>
                  </a:spcBef>
                  <a:spcAft>
                    <a:spcPct val="0"/>
                  </a:spcAft>
                </a:pPr>
                <a:r>
                  <a:rPr lang="en-US" sz="1200" b="1" dirty="0">
                    <a:solidFill>
                      <a:srgbClr val="000000"/>
                    </a:solidFill>
                    <a:latin typeface="Calibri" pitchFamily="34" charset="0"/>
                    <a:cs typeface="Calibri" pitchFamily="34" charset="0"/>
                  </a:rPr>
                  <a:t>resultaat</a:t>
                </a:r>
                <a:endParaRPr lang="nl-NL" sz="1200" b="1" dirty="0">
                  <a:solidFill>
                    <a:srgbClr val="000000"/>
                  </a:solidFill>
                  <a:latin typeface="Calibri" pitchFamily="34" charset="0"/>
                  <a:cs typeface="Calibri" pitchFamily="34" charset="0"/>
                </a:endParaRPr>
              </a:p>
            </p:txBody>
          </p:sp>
        </p:grpSp>
        <p:grpSp>
          <p:nvGrpSpPr>
            <p:cNvPr id="117" name="Group 17"/>
            <p:cNvGrpSpPr/>
            <p:nvPr/>
          </p:nvGrpSpPr>
          <p:grpSpPr>
            <a:xfrm>
              <a:off x="2762244" y="4714883"/>
              <a:ext cx="1914532" cy="1285884"/>
              <a:chOff x="2762244" y="4714883"/>
              <a:chExt cx="1914532" cy="1285884"/>
            </a:xfrm>
          </p:grpSpPr>
          <p:sp>
            <p:nvSpPr>
              <p:cNvPr id="121" name="Rond enkele hoek rechthoek 120"/>
              <p:cNvSpPr/>
              <p:nvPr/>
            </p:nvSpPr>
            <p:spPr bwMode="auto">
              <a:xfrm rot="10800000">
                <a:off x="2762244" y="4714883"/>
                <a:ext cx="1914532" cy="1285884"/>
              </a:xfrm>
              <a:prstGeom prst="round1Rect">
                <a:avLst/>
              </a:prstGeom>
              <a:solidFill>
                <a:srgbClr val="FE48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a:solidFill>
                    <a:srgbClr val="000000"/>
                  </a:solidFill>
                  <a:latin typeface="Calibri" pitchFamily="34" charset="0"/>
                  <a:cs typeface="Calibri" pitchFamily="34" charset="0"/>
                </a:endParaRPr>
              </a:p>
            </p:txBody>
          </p:sp>
          <p:sp>
            <p:nvSpPr>
              <p:cNvPr id="122" name="Tekstvak 121"/>
              <p:cNvSpPr txBox="1"/>
              <p:nvPr/>
            </p:nvSpPr>
            <p:spPr>
              <a:xfrm>
                <a:off x="2917084" y="5000636"/>
                <a:ext cx="1700219" cy="540049"/>
              </a:xfrm>
              <a:prstGeom prst="rect">
                <a:avLst/>
              </a:prstGeom>
              <a:noFill/>
            </p:spPr>
            <p:txBody>
              <a:bodyPr wrap="square" rtlCol="0">
                <a:spAutoFit/>
              </a:bodyPr>
              <a:lstStyle/>
              <a:p>
                <a:pPr algn="ctr" fontAlgn="base">
                  <a:spcBef>
                    <a:spcPct val="0"/>
                  </a:spcBef>
                  <a:spcAft>
                    <a:spcPct val="0"/>
                  </a:spcAft>
                </a:pPr>
                <a:r>
                  <a:rPr lang="en-US" sz="1200" b="1" dirty="0">
                    <a:solidFill>
                      <a:srgbClr val="000000"/>
                    </a:solidFill>
                    <a:latin typeface="Calibri" pitchFamily="34" charset="0"/>
                    <a:cs typeface="Calibri" pitchFamily="34" charset="0"/>
                  </a:rPr>
                  <a:t>tevredenheid</a:t>
                </a:r>
              </a:p>
              <a:p>
                <a:pPr algn="ctr" fontAlgn="base">
                  <a:spcBef>
                    <a:spcPct val="0"/>
                  </a:spcBef>
                  <a:spcAft>
                    <a:spcPct val="0"/>
                  </a:spcAft>
                </a:pPr>
                <a:r>
                  <a:rPr lang="en-US" sz="1200" b="1" dirty="0">
                    <a:solidFill>
                      <a:srgbClr val="000000"/>
                    </a:solidFill>
                    <a:latin typeface="Calibri" pitchFamily="34" charset="0"/>
                    <a:cs typeface="Calibri" pitchFamily="34" charset="0"/>
                  </a:rPr>
                  <a:t>gebruiker</a:t>
                </a:r>
                <a:endParaRPr lang="nl-NL" sz="1200" b="1" dirty="0">
                  <a:solidFill>
                    <a:srgbClr val="000000"/>
                  </a:solidFill>
                  <a:latin typeface="Calibri" pitchFamily="34" charset="0"/>
                  <a:cs typeface="Calibri" pitchFamily="34" charset="0"/>
                </a:endParaRPr>
              </a:p>
            </p:txBody>
          </p:sp>
        </p:grpSp>
        <p:grpSp>
          <p:nvGrpSpPr>
            <p:cNvPr id="118" name="Group 19"/>
            <p:cNvGrpSpPr/>
            <p:nvPr/>
          </p:nvGrpSpPr>
          <p:grpSpPr>
            <a:xfrm>
              <a:off x="4760914" y="4715567"/>
              <a:ext cx="1914532" cy="1285200"/>
              <a:chOff x="4760914" y="4715567"/>
              <a:chExt cx="1914532" cy="1285200"/>
            </a:xfrm>
          </p:grpSpPr>
          <p:sp>
            <p:nvSpPr>
              <p:cNvPr id="119" name="Rond enkele hoek rechthoek 118"/>
              <p:cNvSpPr/>
              <p:nvPr/>
            </p:nvSpPr>
            <p:spPr bwMode="auto">
              <a:xfrm flipV="1">
                <a:off x="4760914" y="4715567"/>
                <a:ext cx="1914532" cy="1285200"/>
              </a:xfrm>
              <a:prstGeom prst="round1Rect">
                <a:avLst/>
              </a:prstGeom>
              <a:solidFill>
                <a:srgbClr val="FE483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b="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cs typeface="Calibri" pitchFamily="34" charset="0"/>
                </a:endParaRPr>
              </a:p>
            </p:txBody>
          </p:sp>
          <p:sp>
            <p:nvSpPr>
              <p:cNvPr id="120" name="Tekstvak 119"/>
              <p:cNvSpPr txBox="1"/>
              <p:nvPr/>
            </p:nvSpPr>
            <p:spPr>
              <a:xfrm>
                <a:off x="4975227" y="5000634"/>
                <a:ext cx="1500198" cy="540049"/>
              </a:xfrm>
              <a:prstGeom prst="rect">
                <a:avLst/>
              </a:prstGeom>
              <a:noFill/>
            </p:spPr>
            <p:txBody>
              <a:bodyPr wrap="square" rtlCol="0">
                <a:spAutoFit/>
              </a:bodyPr>
              <a:lstStyle/>
              <a:p>
                <a:pPr algn="ctr" fontAlgn="base">
                  <a:spcBef>
                    <a:spcPct val="0"/>
                  </a:spcBef>
                  <a:spcAft>
                    <a:spcPct val="0"/>
                  </a:spcAft>
                </a:pPr>
                <a:r>
                  <a:rPr lang="en-US" sz="1200" b="1" dirty="0">
                    <a:solidFill>
                      <a:srgbClr val="000000"/>
                    </a:solidFill>
                    <a:latin typeface="Calibri" pitchFamily="34" charset="0"/>
                    <a:cs typeface="Calibri" pitchFamily="34" charset="0"/>
                  </a:rPr>
                  <a:t>technische-</a:t>
                </a:r>
              </a:p>
              <a:p>
                <a:pPr algn="ctr" fontAlgn="base">
                  <a:spcBef>
                    <a:spcPct val="0"/>
                  </a:spcBef>
                  <a:spcAft>
                    <a:spcPct val="0"/>
                  </a:spcAft>
                </a:pPr>
                <a:r>
                  <a:rPr lang="en-US" sz="1200" b="1" dirty="0">
                    <a:solidFill>
                      <a:srgbClr val="000000"/>
                    </a:solidFill>
                    <a:latin typeface="Calibri" pitchFamily="34" charset="0"/>
                    <a:cs typeface="Calibri" pitchFamily="34" charset="0"/>
                  </a:rPr>
                  <a:t>staat</a:t>
                </a:r>
                <a:endParaRPr lang="nl-NL" sz="1200" b="1" dirty="0">
                  <a:solidFill>
                    <a:srgbClr val="000000"/>
                  </a:solidFill>
                  <a:latin typeface="Calibri" pitchFamily="34" charset="0"/>
                  <a:cs typeface="Calibri" pitchFamily="34" charset="0"/>
                </a:endParaRPr>
              </a:p>
            </p:txBody>
          </p:sp>
        </p:grpSp>
      </p:grpSp>
      <p:grpSp>
        <p:nvGrpSpPr>
          <p:cNvPr id="2" name="Groep 1"/>
          <p:cNvGrpSpPr/>
          <p:nvPr/>
        </p:nvGrpSpPr>
        <p:grpSpPr>
          <a:xfrm>
            <a:off x="6340310" y="2138857"/>
            <a:ext cx="3456384" cy="3419881"/>
            <a:chOff x="4816310" y="2138856"/>
            <a:chExt cx="3456384" cy="3419881"/>
          </a:xfrm>
        </p:grpSpPr>
        <p:sp>
          <p:nvSpPr>
            <p:cNvPr id="44" name="Rond enkele hoek rechthoek 43"/>
            <p:cNvSpPr/>
            <p:nvPr/>
          </p:nvSpPr>
          <p:spPr bwMode="auto">
            <a:xfrm>
              <a:off x="6581630" y="2138856"/>
              <a:ext cx="1689658" cy="1099247"/>
            </a:xfrm>
            <a:prstGeom prst="round1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a:solidFill>
                  <a:srgbClr val="000000"/>
                </a:solidFill>
                <a:latin typeface="Calibri" pitchFamily="34" charset="0"/>
                <a:cs typeface="Calibri" pitchFamily="34" charset="0"/>
              </a:endParaRPr>
            </a:p>
          </p:txBody>
        </p:sp>
        <p:grpSp>
          <p:nvGrpSpPr>
            <p:cNvPr id="150" name="Groep 149"/>
            <p:cNvGrpSpPr/>
            <p:nvPr/>
          </p:nvGrpSpPr>
          <p:grpSpPr>
            <a:xfrm>
              <a:off x="4816310" y="2138856"/>
              <a:ext cx="3456384" cy="3419881"/>
              <a:chOff x="2760650" y="2000239"/>
              <a:chExt cx="3916390" cy="4000528"/>
            </a:xfrm>
          </p:grpSpPr>
          <p:grpSp>
            <p:nvGrpSpPr>
              <p:cNvPr id="151" name="Group 2"/>
              <p:cNvGrpSpPr/>
              <p:nvPr/>
            </p:nvGrpSpPr>
            <p:grpSpPr>
              <a:xfrm>
                <a:off x="2760650" y="2000239"/>
                <a:ext cx="1928826" cy="1285200"/>
                <a:chOff x="2760650" y="2000239"/>
                <a:chExt cx="1928826" cy="1285200"/>
              </a:xfrm>
            </p:grpSpPr>
            <p:sp>
              <p:nvSpPr>
                <p:cNvPr id="167" name="Rond enkele hoek rechthoek 166"/>
                <p:cNvSpPr/>
                <p:nvPr/>
              </p:nvSpPr>
              <p:spPr bwMode="auto">
                <a:xfrm rot="10800000" flipV="1">
                  <a:off x="2760650" y="2000239"/>
                  <a:ext cx="1914532" cy="1285200"/>
                </a:xfrm>
                <a:prstGeom prst="round1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a:solidFill>
                      <a:srgbClr val="000000"/>
                    </a:solidFill>
                    <a:latin typeface="Calibri" pitchFamily="34" charset="0"/>
                    <a:cs typeface="Calibri" pitchFamily="34" charset="0"/>
                  </a:endParaRPr>
                </a:p>
              </p:txBody>
            </p:sp>
            <p:sp>
              <p:nvSpPr>
                <p:cNvPr id="168" name="Tekstvak 167"/>
                <p:cNvSpPr txBox="1"/>
                <p:nvPr/>
              </p:nvSpPr>
              <p:spPr>
                <a:xfrm>
                  <a:off x="2832088" y="2292053"/>
                  <a:ext cx="1857388" cy="540049"/>
                </a:xfrm>
                <a:prstGeom prst="rect">
                  <a:avLst/>
                </a:prstGeom>
                <a:noFill/>
              </p:spPr>
              <p:txBody>
                <a:bodyPr wrap="square" rtlCol="0">
                  <a:spAutoFit/>
                </a:bodyPr>
                <a:lstStyle/>
                <a:p>
                  <a:pPr algn="ctr" fontAlgn="base">
                    <a:spcBef>
                      <a:spcPct val="0"/>
                    </a:spcBef>
                    <a:spcAft>
                      <a:spcPct val="0"/>
                    </a:spcAft>
                  </a:pPr>
                  <a:r>
                    <a:rPr lang="en-US" sz="1200" b="1" dirty="0">
                      <a:solidFill>
                        <a:srgbClr val="000000"/>
                      </a:solidFill>
                      <a:latin typeface="Calibri" pitchFamily="34" charset="0"/>
                      <a:cs typeface="Calibri" pitchFamily="34" charset="0"/>
                    </a:rPr>
                    <a:t>publieke </a:t>
                  </a:r>
                  <a:br>
                    <a:rPr lang="en-US" sz="1200" b="1" dirty="0">
                      <a:solidFill>
                        <a:srgbClr val="000000"/>
                      </a:solidFill>
                      <a:latin typeface="Calibri" pitchFamily="34" charset="0"/>
                      <a:cs typeface="Calibri" pitchFamily="34" charset="0"/>
                    </a:rPr>
                  </a:br>
                  <a:r>
                    <a:rPr lang="en-US" sz="1200" b="1" dirty="0">
                      <a:solidFill>
                        <a:srgbClr val="000000"/>
                      </a:solidFill>
                      <a:latin typeface="Calibri" pitchFamily="34" charset="0"/>
                      <a:cs typeface="Calibri" pitchFamily="34" charset="0"/>
                    </a:rPr>
                    <a:t>doelen</a:t>
                  </a:r>
                  <a:endParaRPr lang="nl-NL" sz="1200" b="1" dirty="0">
                    <a:solidFill>
                      <a:srgbClr val="000000"/>
                    </a:solidFill>
                    <a:latin typeface="Calibri" pitchFamily="34" charset="0"/>
                    <a:cs typeface="Calibri" pitchFamily="34" charset="0"/>
                  </a:endParaRPr>
                </a:p>
              </p:txBody>
            </p:sp>
          </p:grpSp>
          <p:grpSp>
            <p:nvGrpSpPr>
              <p:cNvPr id="152" name="Group 58"/>
              <p:cNvGrpSpPr/>
              <p:nvPr/>
            </p:nvGrpSpPr>
            <p:grpSpPr>
              <a:xfrm>
                <a:off x="4760914" y="2000239"/>
                <a:ext cx="1914532" cy="1285884"/>
                <a:chOff x="4760914" y="2000239"/>
                <a:chExt cx="1914532" cy="1285884"/>
              </a:xfrm>
              <a:solidFill>
                <a:srgbClr val="00B050"/>
              </a:solidFill>
            </p:grpSpPr>
            <p:sp>
              <p:nvSpPr>
                <p:cNvPr id="165" name="Rond enkele hoek rechthoek 164"/>
                <p:cNvSpPr/>
                <p:nvPr/>
              </p:nvSpPr>
              <p:spPr bwMode="auto">
                <a:xfrm>
                  <a:off x="4760914" y="2000239"/>
                  <a:ext cx="1914532" cy="1285884"/>
                </a:xfrm>
                <a:prstGeom prst="round1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a:solidFill>
                      <a:srgbClr val="000000"/>
                    </a:solidFill>
                    <a:latin typeface="Calibri" pitchFamily="34" charset="0"/>
                    <a:cs typeface="Calibri" pitchFamily="34" charset="0"/>
                  </a:endParaRPr>
                </a:p>
              </p:txBody>
            </p:sp>
            <p:sp>
              <p:nvSpPr>
                <p:cNvPr id="166" name="Tekstvak 165"/>
                <p:cNvSpPr txBox="1"/>
                <p:nvPr/>
              </p:nvSpPr>
              <p:spPr>
                <a:xfrm>
                  <a:off x="4785258" y="2289962"/>
                  <a:ext cx="1777976" cy="324030"/>
                </a:xfrm>
                <a:prstGeom prst="rect">
                  <a:avLst/>
                </a:prstGeom>
                <a:noFill/>
              </p:spPr>
              <p:txBody>
                <a:bodyPr wrap="square" rtlCol="0">
                  <a:spAutoFit/>
                </a:bodyPr>
                <a:lstStyle/>
                <a:p>
                  <a:pPr algn="ctr" fontAlgn="base">
                    <a:spcBef>
                      <a:spcPct val="0"/>
                    </a:spcBef>
                    <a:spcAft>
                      <a:spcPct val="0"/>
                    </a:spcAft>
                  </a:pPr>
                  <a:r>
                    <a:rPr lang="en-US" sz="1200" b="1" dirty="0" err="1">
                      <a:solidFill>
                        <a:srgbClr val="000000"/>
                      </a:solidFill>
                      <a:latin typeface="Calibri" pitchFamily="34" charset="0"/>
                      <a:cs typeface="Calibri" pitchFamily="34" charset="0"/>
                    </a:rPr>
                    <a:t>ontwikkelingskansen</a:t>
                  </a:r>
                  <a:endParaRPr lang="nl-NL" sz="1200" b="1" dirty="0">
                    <a:solidFill>
                      <a:srgbClr val="000000"/>
                    </a:solidFill>
                    <a:latin typeface="Calibri" pitchFamily="34" charset="0"/>
                    <a:cs typeface="Calibri" pitchFamily="34" charset="0"/>
                  </a:endParaRPr>
                </a:p>
              </p:txBody>
            </p:sp>
          </p:grpSp>
          <p:grpSp>
            <p:nvGrpSpPr>
              <p:cNvPr id="153" name="Group 57"/>
              <p:cNvGrpSpPr/>
              <p:nvPr/>
            </p:nvGrpSpPr>
            <p:grpSpPr>
              <a:xfrm>
                <a:off x="4761840" y="3357561"/>
                <a:ext cx="1915200" cy="1285200"/>
                <a:chOff x="4761840" y="3357561"/>
                <a:chExt cx="1915200" cy="1285200"/>
              </a:xfrm>
            </p:grpSpPr>
            <p:sp>
              <p:nvSpPr>
                <p:cNvPr id="163" name="Rechthoek 162"/>
                <p:cNvSpPr/>
                <p:nvPr/>
              </p:nvSpPr>
              <p:spPr bwMode="auto">
                <a:xfrm>
                  <a:off x="4761840" y="3357561"/>
                  <a:ext cx="1915200" cy="1285200"/>
                </a:xfrm>
                <a:prstGeom prst="rect">
                  <a:avLst/>
                </a:prstGeom>
                <a:solidFill>
                  <a:srgbClr val="FF553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dirty="0">
                    <a:solidFill>
                      <a:srgbClr val="000000"/>
                    </a:solidFill>
                    <a:latin typeface="Calibri" pitchFamily="34" charset="0"/>
                    <a:cs typeface="Calibri" pitchFamily="34" charset="0"/>
                  </a:endParaRPr>
                </a:p>
              </p:txBody>
            </p:sp>
            <p:sp>
              <p:nvSpPr>
                <p:cNvPr id="164" name="Tekstvak 163"/>
                <p:cNvSpPr txBox="1"/>
                <p:nvPr/>
              </p:nvSpPr>
              <p:spPr>
                <a:xfrm>
                  <a:off x="4774777" y="3716885"/>
                  <a:ext cx="1886809" cy="540049"/>
                </a:xfrm>
                <a:prstGeom prst="rect">
                  <a:avLst/>
                </a:prstGeom>
                <a:noFill/>
              </p:spPr>
              <p:txBody>
                <a:bodyPr wrap="square" rtlCol="0">
                  <a:spAutoFit/>
                </a:bodyPr>
                <a:lstStyle/>
                <a:p>
                  <a:pPr algn="ctr" fontAlgn="base">
                    <a:spcBef>
                      <a:spcPct val="0"/>
                    </a:spcBef>
                    <a:spcAft>
                      <a:spcPct val="0"/>
                    </a:spcAft>
                  </a:pPr>
                  <a:r>
                    <a:rPr lang="en-US" sz="1200" b="1" dirty="0">
                      <a:solidFill>
                        <a:srgbClr val="000000"/>
                      </a:solidFill>
                      <a:latin typeface="Calibri" pitchFamily="34" charset="0"/>
                      <a:cs typeface="Calibri" pitchFamily="34" charset="0"/>
                    </a:rPr>
                    <a:t>financieel </a:t>
                  </a:r>
                  <a:br>
                    <a:rPr lang="en-US" sz="1200" b="1" dirty="0">
                      <a:solidFill>
                        <a:srgbClr val="000000"/>
                      </a:solidFill>
                      <a:latin typeface="Calibri" pitchFamily="34" charset="0"/>
                      <a:cs typeface="Calibri" pitchFamily="34" charset="0"/>
                    </a:rPr>
                  </a:br>
                  <a:r>
                    <a:rPr lang="en-US" sz="1200" b="1" dirty="0">
                      <a:solidFill>
                        <a:srgbClr val="000000"/>
                      </a:solidFill>
                      <a:latin typeface="Calibri" pitchFamily="34" charset="0"/>
                      <a:cs typeface="Calibri" pitchFamily="34" charset="0"/>
                    </a:rPr>
                    <a:t>resultaat</a:t>
                  </a:r>
                  <a:endParaRPr lang="nl-NL" sz="1200" b="1" dirty="0">
                    <a:solidFill>
                      <a:srgbClr val="000000"/>
                    </a:solidFill>
                    <a:latin typeface="Calibri" pitchFamily="34" charset="0"/>
                    <a:cs typeface="Calibri" pitchFamily="34" charset="0"/>
                  </a:endParaRPr>
                </a:p>
              </p:txBody>
            </p:sp>
          </p:grpSp>
          <p:grpSp>
            <p:nvGrpSpPr>
              <p:cNvPr id="154" name="Group 12"/>
              <p:cNvGrpSpPr/>
              <p:nvPr/>
            </p:nvGrpSpPr>
            <p:grpSpPr>
              <a:xfrm>
                <a:off x="2760650" y="3357561"/>
                <a:ext cx="1922926" cy="1285200"/>
                <a:chOff x="2760650" y="3357561"/>
                <a:chExt cx="1922926" cy="1285200"/>
              </a:xfrm>
            </p:grpSpPr>
            <p:sp>
              <p:nvSpPr>
                <p:cNvPr id="161" name="Rechthoek 160"/>
                <p:cNvSpPr/>
                <p:nvPr/>
              </p:nvSpPr>
              <p:spPr bwMode="auto">
                <a:xfrm>
                  <a:off x="2760650" y="3357561"/>
                  <a:ext cx="1915200" cy="1285200"/>
                </a:xfrm>
                <a:prstGeom prst="rect">
                  <a:avLst/>
                </a:prstGeom>
                <a:solidFill>
                  <a:srgbClr val="FF553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a:solidFill>
                      <a:srgbClr val="000000"/>
                    </a:solidFill>
                    <a:latin typeface="Calibri" pitchFamily="34" charset="0"/>
                    <a:cs typeface="Calibri" pitchFamily="34" charset="0"/>
                  </a:endParaRPr>
                </a:p>
              </p:txBody>
            </p:sp>
            <p:sp>
              <p:nvSpPr>
                <p:cNvPr id="162" name="Tekstvak 161"/>
                <p:cNvSpPr txBox="1"/>
                <p:nvPr/>
              </p:nvSpPr>
              <p:spPr>
                <a:xfrm>
                  <a:off x="2768376" y="3681760"/>
                  <a:ext cx="1915200" cy="540049"/>
                </a:xfrm>
                <a:prstGeom prst="rect">
                  <a:avLst/>
                </a:prstGeom>
                <a:noFill/>
              </p:spPr>
              <p:txBody>
                <a:bodyPr wrap="square" rtlCol="0">
                  <a:spAutoFit/>
                </a:bodyPr>
                <a:lstStyle/>
                <a:p>
                  <a:pPr algn="ctr" fontAlgn="base">
                    <a:spcBef>
                      <a:spcPct val="0"/>
                    </a:spcBef>
                    <a:spcAft>
                      <a:spcPct val="0"/>
                    </a:spcAft>
                  </a:pPr>
                  <a:r>
                    <a:rPr lang="en-US" sz="1200" b="1" dirty="0">
                      <a:solidFill>
                        <a:srgbClr val="000000"/>
                      </a:solidFill>
                      <a:latin typeface="Calibri" pitchFamily="34" charset="0"/>
                      <a:cs typeface="Calibri" pitchFamily="34" charset="0"/>
                    </a:rPr>
                    <a:t>maatschappelijk</a:t>
                  </a:r>
                </a:p>
                <a:p>
                  <a:pPr algn="ctr" fontAlgn="base">
                    <a:spcBef>
                      <a:spcPct val="0"/>
                    </a:spcBef>
                    <a:spcAft>
                      <a:spcPct val="0"/>
                    </a:spcAft>
                  </a:pPr>
                  <a:r>
                    <a:rPr lang="en-US" sz="1200" b="1" dirty="0">
                      <a:solidFill>
                        <a:srgbClr val="000000"/>
                      </a:solidFill>
                      <a:latin typeface="Calibri" pitchFamily="34" charset="0"/>
                      <a:cs typeface="Calibri" pitchFamily="34" charset="0"/>
                    </a:rPr>
                    <a:t>resultaat</a:t>
                  </a:r>
                  <a:endParaRPr lang="nl-NL" sz="1200" b="1" dirty="0">
                    <a:solidFill>
                      <a:srgbClr val="000000"/>
                    </a:solidFill>
                    <a:latin typeface="Calibri" pitchFamily="34" charset="0"/>
                    <a:cs typeface="Calibri" pitchFamily="34" charset="0"/>
                  </a:endParaRPr>
                </a:p>
              </p:txBody>
            </p:sp>
          </p:grpSp>
          <p:grpSp>
            <p:nvGrpSpPr>
              <p:cNvPr id="155" name="Group 17"/>
              <p:cNvGrpSpPr/>
              <p:nvPr/>
            </p:nvGrpSpPr>
            <p:grpSpPr>
              <a:xfrm>
                <a:off x="2762244" y="4714883"/>
                <a:ext cx="1914532" cy="1285884"/>
                <a:chOff x="2762244" y="4714883"/>
                <a:chExt cx="1914532" cy="1285884"/>
              </a:xfrm>
            </p:grpSpPr>
            <p:sp>
              <p:nvSpPr>
                <p:cNvPr id="159" name="Rond enkele hoek rechthoek 158"/>
                <p:cNvSpPr/>
                <p:nvPr/>
              </p:nvSpPr>
              <p:spPr bwMode="auto">
                <a:xfrm rot="10800000">
                  <a:off x="2762244" y="4714883"/>
                  <a:ext cx="1914532" cy="1285884"/>
                </a:xfrm>
                <a:prstGeom prst="round1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a:solidFill>
                      <a:srgbClr val="000000"/>
                    </a:solidFill>
                    <a:latin typeface="Calibri" pitchFamily="34" charset="0"/>
                    <a:cs typeface="Calibri" pitchFamily="34" charset="0"/>
                  </a:endParaRPr>
                </a:p>
              </p:txBody>
            </p:sp>
            <p:sp>
              <p:nvSpPr>
                <p:cNvPr id="160" name="Tekstvak 159"/>
                <p:cNvSpPr txBox="1"/>
                <p:nvPr/>
              </p:nvSpPr>
              <p:spPr>
                <a:xfrm>
                  <a:off x="2917084" y="5000636"/>
                  <a:ext cx="1700219" cy="540049"/>
                </a:xfrm>
                <a:prstGeom prst="rect">
                  <a:avLst/>
                </a:prstGeom>
                <a:noFill/>
              </p:spPr>
              <p:txBody>
                <a:bodyPr wrap="square" rtlCol="0">
                  <a:spAutoFit/>
                </a:bodyPr>
                <a:lstStyle/>
                <a:p>
                  <a:pPr algn="ctr" fontAlgn="base">
                    <a:spcBef>
                      <a:spcPct val="0"/>
                    </a:spcBef>
                    <a:spcAft>
                      <a:spcPct val="0"/>
                    </a:spcAft>
                  </a:pPr>
                  <a:r>
                    <a:rPr lang="en-US" sz="1200" b="1" dirty="0">
                      <a:solidFill>
                        <a:srgbClr val="000000"/>
                      </a:solidFill>
                      <a:latin typeface="Calibri" pitchFamily="34" charset="0"/>
                      <a:cs typeface="Calibri" pitchFamily="34" charset="0"/>
                    </a:rPr>
                    <a:t>tevredenheid</a:t>
                  </a:r>
                </a:p>
                <a:p>
                  <a:pPr algn="ctr" fontAlgn="base">
                    <a:spcBef>
                      <a:spcPct val="0"/>
                    </a:spcBef>
                    <a:spcAft>
                      <a:spcPct val="0"/>
                    </a:spcAft>
                  </a:pPr>
                  <a:r>
                    <a:rPr lang="en-US" sz="1200" b="1" dirty="0">
                      <a:solidFill>
                        <a:srgbClr val="000000"/>
                      </a:solidFill>
                      <a:latin typeface="Calibri" pitchFamily="34" charset="0"/>
                      <a:cs typeface="Calibri" pitchFamily="34" charset="0"/>
                    </a:rPr>
                    <a:t>gebruiker</a:t>
                  </a:r>
                  <a:endParaRPr lang="nl-NL" sz="1200" b="1" dirty="0">
                    <a:solidFill>
                      <a:srgbClr val="000000"/>
                    </a:solidFill>
                    <a:latin typeface="Calibri" pitchFamily="34" charset="0"/>
                    <a:cs typeface="Calibri" pitchFamily="34" charset="0"/>
                  </a:endParaRPr>
                </a:p>
              </p:txBody>
            </p:sp>
          </p:grpSp>
          <p:grpSp>
            <p:nvGrpSpPr>
              <p:cNvPr id="156" name="Group 19"/>
              <p:cNvGrpSpPr/>
              <p:nvPr/>
            </p:nvGrpSpPr>
            <p:grpSpPr>
              <a:xfrm>
                <a:off x="4760914" y="4715567"/>
                <a:ext cx="1914532" cy="1285200"/>
                <a:chOff x="4760914" y="4715567"/>
                <a:chExt cx="1914532" cy="1285200"/>
              </a:xfrm>
            </p:grpSpPr>
            <p:sp>
              <p:nvSpPr>
                <p:cNvPr id="157" name="Rond enkele hoek rechthoek 156"/>
                <p:cNvSpPr/>
                <p:nvPr/>
              </p:nvSpPr>
              <p:spPr bwMode="auto">
                <a:xfrm flipV="1">
                  <a:off x="4760914" y="4715567"/>
                  <a:ext cx="1914532" cy="1285200"/>
                </a:xfrm>
                <a:prstGeom prst="round1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NL" sz="1200">
                    <a:solidFill>
                      <a:srgbClr val="000000"/>
                    </a:solidFill>
                    <a:latin typeface="Calibri" pitchFamily="34" charset="0"/>
                    <a:cs typeface="Calibri" pitchFamily="34" charset="0"/>
                  </a:endParaRPr>
                </a:p>
              </p:txBody>
            </p:sp>
            <p:sp>
              <p:nvSpPr>
                <p:cNvPr id="158" name="Tekstvak 157"/>
                <p:cNvSpPr txBox="1"/>
                <p:nvPr/>
              </p:nvSpPr>
              <p:spPr>
                <a:xfrm>
                  <a:off x="4975227" y="5000634"/>
                  <a:ext cx="1500198" cy="540049"/>
                </a:xfrm>
                <a:prstGeom prst="rect">
                  <a:avLst/>
                </a:prstGeom>
                <a:noFill/>
              </p:spPr>
              <p:txBody>
                <a:bodyPr wrap="square" rtlCol="0">
                  <a:spAutoFit/>
                </a:bodyPr>
                <a:lstStyle/>
                <a:p>
                  <a:pPr algn="ctr" fontAlgn="base">
                    <a:spcBef>
                      <a:spcPct val="0"/>
                    </a:spcBef>
                    <a:spcAft>
                      <a:spcPct val="0"/>
                    </a:spcAft>
                  </a:pPr>
                  <a:r>
                    <a:rPr lang="en-US" sz="1200" b="1" dirty="0">
                      <a:solidFill>
                        <a:srgbClr val="000000"/>
                      </a:solidFill>
                      <a:latin typeface="Calibri" pitchFamily="34" charset="0"/>
                      <a:cs typeface="Calibri" pitchFamily="34" charset="0"/>
                    </a:rPr>
                    <a:t>technische-</a:t>
                  </a:r>
                </a:p>
                <a:p>
                  <a:pPr algn="ctr" fontAlgn="base">
                    <a:spcBef>
                      <a:spcPct val="0"/>
                    </a:spcBef>
                    <a:spcAft>
                      <a:spcPct val="0"/>
                    </a:spcAft>
                  </a:pPr>
                  <a:r>
                    <a:rPr lang="en-US" sz="1200" b="1" dirty="0">
                      <a:solidFill>
                        <a:srgbClr val="000000"/>
                      </a:solidFill>
                      <a:latin typeface="Calibri" pitchFamily="34" charset="0"/>
                      <a:cs typeface="Calibri" pitchFamily="34" charset="0"/>
                    </a:rPr>
                    <a:t>staat</a:t>
                  </a:r>
                  <a:endParaRPr lang="nl-NL" sz="1200" b="1" dirty="0">
                    <a:solidFill>
                      <a:srgbClr val="000000"/>
                    </a:solidFill>
                    <a:latin typeface="Calibri" pitchFamily="34" charset="0"/>
                    <a:cs typeface="Calibri" pitchFamily="34" charset="0"/>
                  </a:endParaRPr>
                </a:p>
              </p:txBody>
            </p:sp>
          </p:grpSp>
        </p:grpSp>
      </p:grpSp>
      <p:sp>
        <p:nvSpPr>
          <p:cNvPr id="43" name="Titel 9"/>
          <p:cNvSpPr>
            <a:spLocks noGrp="1"/>
          </p:cNvSpPr>
          <p:nvPr>
            <p:ph type="title" idx="4294967295"/>
          </p:nvPr>
        </p:nvSpPr>
        <p:spPr>
          <a:xfrm>
            <a:off x="1981200" y="274638"/>
            <a:ext cx="8229600" cy="1143000"/>
          </a:xfrm>
          <a:prstGeom prst="rect">
            <a:avLst/>
          </a:prstGeom>
        </p:spPr>
        <p:txBody>
          <a:bodyPr/>
          <a:lstStyle/>
          <a:p>
            <a:r>
              <a:rPr lang="nl-BE" sz="2000" dirty="0"/>
              <a:t/>
            </a:r>
            <a:br>
              <a:rPr lang="nl-BE" sz="2000" dirty="0"/>
            </a:br>
            <a:r>
              <a:rPr lang="nl-BE" sz="2000" dirty="0"/>
              <a:t/>
            </a:r>
            <a:br>
              <a:rPr lang="nl-BE" sz="2000" dirty="0"/>
            </a:br>
            <a:r>
              <a:rPr lang="nl-BE" sz="2000" dirty="0"/>
              <a:t>Voorbeelden </a:t>
            </a:r>
            <a:r>
              <a:rPr lang="nl-BE" sz="2000" b="1" dirty="0"/>
              <a:t>s</a:t>
            </a:r>
            <a:r>
              <a:rPr lang="nl-BE" sz="2000" b="1" dirty="0"/>
              <a:t>corekaarten </a:t>
            </a:r>
            <a:r>
              <a:rPr lang="nl-BE" sz="2000" dirty="0"/>
              <a:t>per</a:t>
            </a:r>
            <a:r>
              <a:rPr lang="nl-BE" sz="2000" b="1" dirty="0"/>
              <a:t> gebouw</a:t>
            </a:r>
            <a:endParaRPr lang="nl-BE" sz="2000" dirty="0"/>
          </a:p>
        </p:txBody>
      </p:sp>
    </p:spTree>
    <p:extLst>
      <p:ext uri="{BB962C8B-B14F-4D97-AF65-F5344CB8AC3E}">
        <p14:creationId xmlns:p14="http://schemas.microsoft.com/office/powerpoint/2010/main" val="2625511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2"/>
          <p:cNvPicPr>
            <a:picLocks noChangeAspect="1"/>
          </p:cNvPicPr>
          <p:nvPr/>
        </p:nvPicPr>
        <p:blipFill rotWithShape="1">
          <a:blip r:embed="rId2" cstate="print">
            <a:extLst>
              <a:ext uri="{28A0092B-C50C-407E-A947-70E740481C1C}">
                <a14:useLocalDpi xmlns:a14="http://schemas.microsoft.com/office/drawing/2010/main" val="0"/>
              </a:ext>
            </a:extLst>
          </a:blip>
          <a:srcRect l="1" r="66198"/>
          <a:stretch/>
        </p:blipFill>
        <p:spPr>
          <a:xfrm>
            <a:off x="2055211" y="3121694"/>
            <a:ext cx="4984009" cy="1325283"/>
          </a:xfrm>
          <a:prstGeom prst="rect">
            <a:avLst/>
          </a:prstGeom>
        </p:spPr>
      </p:pic>
      <p:pic>
        <p:nvPicPr>
          <p:cNvPr id="8" name="Tijdelijke aanduiding voor inhoud 2"/>
          <p:cNvPicPr>
            <a:picLocks noChangeAspect="1"/>
          </p:cNvPicPr>
          <p:nvPr/>
        </p:nvPicPr>
        <p:blipFill rotWithShape="1">
          <a:blip r:embed="rId3" cstate="print">
            <a:extLst>
              <a:ext uri="{28A0092B-C50C-407E-A947-70E740481C1C}">
                <a14:useLocalDpi xmlns:a14="http://schemas.microsoft.com/office/drawing/2010/main" val="0"/>
              </a:ext>
            </a:extLst>
          </a:blip>
          <a:srcRect l="35064" r="33368"/>
          <a:stretch/>
        </p:blipFill>
        <p:spPr>
          <a:xfrm>
            <a:off x="6305304" y="2323284"/>
            <a:ext cx="2695107" cy="757520"/>
          </a:xfrm>
          <a:prstGeom prst="rect">
            <a:avLst/>
          </a:prstGeom>
        </p:spPr>
      </p:pic>
      <p:pic>
        <p:nvPicPr>
          <p:cNvPr id="9" name="Tijdelijke aanduiding voor inhoud 2"/>
          <p:cNvPicPr>
            <a:picLocks noChangeAspect="1"/>
          </p:cNvPicPr>
          <p:nvPr/>
        </p:nvPicPr>
        <p:blipFill rotWithShape="1">
          <a:blip r:embed="rId4" cstate="print">
            <a:extLst>
              <a:ext uri="{28A0092B-C50C-407E-A947-70E740481C1C}">
                <a14:useLocalDpi xmlns:a14="http://schemas.microsoft.com/office/drawing/2010/main" val="0"/>
              </a:ext>
            </a:extLst>
          </a:blip>
          <a:srcRect l="68622" r="1471"/>
          <a:stretch/>
        </p:blipFill>
        <p:spPr>
          <a:xfrm>
            <a:off x="8428356" y="1539346"/>
            <a:ext cx="2000928" cy="593650"/>
          </a:xfrm>
          <a:prstGeom prst="rect">
            <a:avLst/>
          </a:prstGeom>
        </p:spPr>
      </p:pic>
      <p:sp>
        <p:nvSpPr>
          <p:cNvPr id="13" name="Titel 9"/>
          <p:cNvSpPr txBox="1">
            <a:spLocks/>
          </p:cNvSpPr>
          <p:nvPr/>
        </p:nvSpPr>
        <p:spPr>
          <a:xfrm>
            <a:off x="1981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a:lstStyle>
          <a:p>
            <a:endParaRPr lang="nl-BE" sz="2000" b="1" kern="0" dirty="0">
              <a:solidFill>
                <a:srgbClr val="000000"/>
              </a:solidFill>
            </a:endParaRPr>
          </a:p>
        </p:txBody>
      </p:sp>
      <p:sp>
        <p:nvSpPr>
          <p:cNvPr id="14" name="Gekromde PIJL-OMHOOG 13"/>
          <p:cNvSpPr/>
          <p:nvPr/>
        </p:nvSpPr>
        <p:spPr bwMode="auto">
          <a:xfrm>
            <a:off x="7497510" y="3700330"/>
            <a:ext cx="867906" cy="555477"/>
          </a:xfrm>
          <a:prstGeom prst="curvedUp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FontTx/>
              <a:buChar char="•"/>
            </a:pPr>
            <a:endParaRPr lang="nl-BE" sz="2400">
              <a:solidFill>
                <a:srgbClr val="000000"/>
              </a:solidFill>
            </a:endParaRPr>
          </a:p>
        </p:txBody>
      </p:sp>
      <p:pic>
        <p:nvPicPr>
          <p:cNvPr id="32" name="Afbeelding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941271">
            <a:off x="7095505" y="3330984"/>
            <a:ext cx="906701" cy="906701"/>
          </a:xfrm>
          <a:prstGeom prst="rect">
            <a:avLst/>
          </a:prstGeom>
        </p:spPr>
      </p:pic>
      <p:pic>
        <p:nvPicPr>
          <p:cNvPr id="33" name="Afbeelding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941271">
            <a:off x="9068552" y="2211079"/>
            <a:ext cx="841007" cy="841007"/>
          </a:xfrm>
          <a:prstGeom prst="rect">
            <a:avLst/>
          </a:prstGeom>
        </p:spPr>
      </p:pic>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753" t="66659" r="78404" b="22805"/>
          <a:stretch/>
        </p:blipFill>
        <p:spPr bwMode="auto">
          <a:xfrm>
            <a:off x="2055211" y="4969756"/>
            <a:ext cx="2055223" cy="105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3950" t="66611" r="53207" b="22979"/>
          <a:stretch/>
        </p:blipFill>
        <p:spPr bwMode="auto">
          <a:xfrm>
            <a:off x="8429576" y="320747"/>
            <a:ext cx="2055223" cy="104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Afbeelding 14"/>
          <p:cNvPicPr>
            <a:picLocks noChangeAspect="1"/>
          </p:cNvPicPr>
          <p:nvPr/>
        </p:nvPicPr>
        <p:blipFill rotWithShape="1">
          <a:blip r:embed="rId7"/>
          <a:srcRect l="18381" t="31847" r="39922" b="26966"/>
          <a:stretch/>
        </p:blipFill>
        <p:spPr>
          <a:xfrm>
            <a:off x="7738158" y="4487864"/>
            <a:ext cx="2691126" cy="1661365"/>
          </a:xfrm>
          <a:prstGeom prst="rect">
            <a:avLst/>
          </a:prstGeom>
        </p:spPr>
      </p:pic>
    </p:spTree>
    <p:extLst>
      <p:ext uri="{BB962C8B-B14F-4D97-AF65-F5344CB8AC3E}">
        <p14:creationId xmlns:p14="http://schemas.microsoft.com/office/powerpoint/2010/main" val="21593169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 </a:t>
            </a:r>
            <a:r>
              <a:rPr lang="nl-NL" sz="1300" dirty="0"/>
              <a:t>Stichting Atlas voor gemeenten </a:t>
            </a:r>
            <a:br>
              <a:rPr lang="nl-NL" sz="1300" dirty="0"/>
            </a:br>
            <a:endParaRPr lang="nl-NL" sz="1300" dirty="0"/>
          </a:p>
        </p:txBody>
      </p:sp>
      <p:sp>
        <p:nvSpPr>
          <p:cNvPr id="6" name="Tijdelijke aanduiding voor inhoud 5"/>
          <p:cNvSpPr>
            <a:spLocks noGrp="1"/>
          </p:cNvSpPr>
          <p:nvPr>
            <p:ph idx="1"/>
          </p:nvPr>
        </p:nvSpPr>
        <p:spPr/>
        <p:txBody>
          <a:bodyPr/>
          <a:lstStyle/>
          <a:p>
            <a:endParaRPr lang="nl-NL"/>
          </a:p>
        </p:txBody>
      </p:sp>
      <p:pic>
        <p:nvPicPr>
          <p:cNvPr id="7" name="Tijdelijke aanduiding voor inhou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103" y="1495554"/>
            <a:ext cx="7727795" cy="4735255"/>
          </a:xfrm>
          <a:prstGeom prst="rect">
            <a:avLst/>
          </a:prstGeom>
        </p:spPr>
      </p:pic>
    </p:spTree>
    <p:extLst>
      <p:ext uri="{BB962C8B-B14F-4D97-AF65-F5344CB8AC3E}">
        <p14:creationId xmlns:p14="http://schemas.microsoft.com/office/powerpoint/2010/main" val="20855379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4" name="Rechthoek 3"/>
          <p:cNvSpPr/>
          <p:nvPr/>
        </p:nvSpPr>
        <p:spPr>
          <a:xfrm>
            <a:off x="1981200" y="2312126"/>
            <a:ext cx="8229600" cy="3416320"/>
          </a:xfrm>
          <a:prstGeom prst="rect">
            <a:avLst/>
          </a:prstGeom>
        </p:spPr>
        <p:txBody>
          <a:bodyPr wrap="square">
            <a:spAutoFit/>
          </a:bodyPr>
          <a:lstStyle/>
          <a:p>
            <a:pPr fontAlgn="base">
              <a:spcBef>
                <a:spcPct val="0"/>
              </a:spcBef>
              <a:spcAft>
                <a:spcPct val="0"/>
              </a:spcAft>
            </a:pPr>
            <a:r>
              <a:rPr lang="nl-NL" sz="2400" dirty="0">
                <a:solidFill>
                  <a:srgbClr val="414141"/>
                </a:solidFill>
                <a:latin typeface="OpenSans" charset="0"/>
              </a:rPr>
              <a:t>Stellen dat scholen in Vlaanderen een belangrijke publieke en menselijke functie hebben, is een open deur intrappen. Met hun 16 miljoen vierkante meter ruimte, verspreid over circa 20.000 schoolgebouwen die zich veelal in de kern van steden en gemeenten bevinden, zijn ze essentieel in onze samenleving en bieden ze tegelijk een enorm potentieel. Elk scholencomplex heeft een eigen geschiedenis, die in de helft van de gevallen al (meer dan) een halve eeuw teruggaat.</a:t>
            </a:r>
            <a:endParaRPr lang="nl-NL" sz="2400" dirty="0">
              <a:solidFill>
                <a:srgbClr val="000000"/>
              </a:solidFill>
            </a:endParaRPr>
          </a:p>
        </p:txBody>
      </p:sp>
    </p:spTree>
    <p:extLst>
      <p:ext uri="{BB962C8B-B14F-4D97-AF65-F5344CB8AC3E}">
        <p14:creationId xmlns:p14="http://schemas.microsoft.com/office/powerpoint/2010/main" val="18345048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5024" y="572998"/>
            <a:ext cx="10011714" cy="1283098"/>
          </a:xfrm>
        </p:spPr>
        <p:txBody>
          <a:bodyPr>
            <a:normAutofit fontScale="92500" lnSpcReduction="20000"/>
          </a:bodyPr>
          <a:lstStyle/>
          <a:p>
            <a:pPr algn="l"/>
            <a:r>
              <a:rPr lang="en-US" sz="4800" dirty="0" smtClean="0">
                <a:solidFill>
                  <a:schemeClr val="bg1"/>
                </a:solidFill>
                <a:latin typeface="Museo Sans 100" panose="02000000000000000000" pitchFamily="50" charset="0"/>
              </a:rPr>
              <a:t>EXPERTEN OP DE SOFA:</a:t>
            </a:r>
          </a:p>
          <a:p>
            <a:pPr algn="l"/>
            <a:r>
              <a:rPr lang="en-US" sz="4800" dirty="0">
                <a:solidFill>
                  <a:schemeClr val="bg1"/>
                </a:solidFill>
                <a:latin typeface="Museo Sans 300" panose="02000000000000000000" pitchFamily="50" charset="0"/>
              </a:rPr>
              <a:t>	</a:t>
            </a:r>
            <a:r>
              <a:rPr lang="en-US" sz="4800" dirty="0" smtClean="0">
                <a:solidFill>
                  <a:schemeClr val="bg1"/>
                </a:solidFill>
                <a:latin typeface="Museo Sans 300" panose="02000000000000000000" pitchFamily="50" charset="0"/>
              </a:rPr>
              <a:t>			WAT MOET BETER?</a:t>
            </a:r>
            <a:endParaRPr lang="en-US" sz="4800" dirty="0" smtClean="0">
              <a:solidFill>
                <a:schemeClr val="bg1"/>
              </a:solidFill>
              <a:latin typeface="Museo Sans 100" panose="02000000000000000000" pitchFamily="50" charset="0"/>
            </a:endParaRPr>
          </a:p>
        </p:txBody>
      </p:sp>
      <p:sp>
        <p:nvSpPr>
          <p:cNvPr id="9" name="Subtitle 2"/>
          <p:cNvSpPr txBox="1">
            <a:spLocks/>
          </p:cNvSpPr>
          <p:nvPr/>
        </p:nvSpPr>
        <p:spPr>
          <a:xfrm>
            <a:off x="618699" y="2363744"/>
            <a:ext cx="11573301" cy="40837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smtClean="0">
                <a:solidFill>
                  <a:schemeClr val="bg1"/>
                </a:solidFill>
                <a:latin typeface="Museo Sans 300" panose="02000000000000000000" pitchFamily="50" charset="0"/>
              </a:rPr>
              <a:t>met:</a:t>
            </a: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Anne </a:t>
            </a:r>
            <a:r>
              <a:rPr lang="en-US" sz="2800" dirty="0" err="1" smtClean="0">
                <a:solidFill>
                  <a:schemeClr val="bg1"/>
                </a:solidFill>
                <a:latin typeface="Museo Sans 300" panose="02000000000000000000" pitchFamily="50" charset="0"/>
              </a:rPr>
              <a:t>Malliet</a:t>
            </a:r>
            <a:r>
              <a:rPr lang="en-US" sz="2800" dirty="0" smtClean="0">
                <a:solidFill>
                  <a:schemeClr val="bg1"/>
                </a:solidFill>
                <a:latin typeface="Museo Sans 300" panose="02000000000000000000" pitchFamily="50" charset="0"/>
              </a:rPr>
              <a:t> – Team </a:t>
            </a:r>
            <a:r>
              <a:rPr lang="en-US" sz="2800" dirty="0" err="1" smtClean="0">
                <a:solidFill>
                  <a:schemeClr val="bg1"/>
                </a:solidFill>
                <a:latin typeface="Museo Sans 300" panose="02000000000000000000" pitchFamily="50" charset="0"/>
              </a:rPr>
              <a:t>Vlaamse</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Bouwmeester</a:t>
            </a:r>
            <a:endParaRPr lang="en-US" sz="2800" dirty="0" smtClean="0">
              <a:solidFill>
                <a:schemeClr val="bg1"/>
              </a:solidFill>
              <a:latin typeface="Museo Sans 300" panose="02000000000000000000" pitchFamily="50" charset="0"/>
            </a:endParaRP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Linda </a:t>
            </a:r>
            <a:r>
              <a:rPr lang="en-US" sz="2800" dirty="0" err="1" smtClean="0">
                <a:solidFill>
                  <a:schemeClr val="bg1"/>
                </a:solidFill>
                <a:latin typeface="Museo Sans 300" panose="02000000000000000000" pitchFamily="50" charset="0"/>
              </a:rPr>
              <a:t>Boudry</a:t>
            </a:r>
            <a:r>
              <a:rPr lang="en-US" sz="2800" dirty="0" smtClean="0">
                <a:solidFill>
                  <a:schemeClr val="bg1"/>
                </a:solidFill>
                <a:latin typeface="Museo Sans 300" panose="02000000000000000000" pitchFamily="50" charset="0"/>
              </a:rPr>
              <a:t> – </a:t>
            </a:r>
            <a:r>
              <a:rPr lang="en-US" sz="2800" dirty="0" err="1" smtClean="0">
                <a:solidFill>
                  <a:schemeClr val="bg1"/>
                </a:solidFill>
                <a:latin typeface="Museo Sans 300" panose="02000000000000000000" pitchFamily="50" charset="0"/>
              </a:rPr>
              <a:t>Kenniscentrum</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Vlaamse</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Steden</a:t>
            </a:r>
            <a:endParaRPr lang="en-US" sz="2800" dirty="0" smtClean="0">
              <a:solidFill>
                <a:schemeClr val="bg1"/>
              </a:solidFill>
              <a:latin typeface="Museo Sans 300" panose="02000000000000000000" pitchFamily="50" charset="0"/>
            </a:endParaRP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Pedro De </a:t>
            </a:r>
            <a:r>
              <a:rPr lang="en-US" sz="2800" dirty="0" err="1" smtClean="0">
                <a:solidFill>
                  <a:schemeClr val="bg1"/>
                </a:solidFill>
                <a:latin typeface="Museo Sans 300" panose="02000000000000000000" pitchFamily="50" charset="0"/>
              </a:rPr>
              <a:t>Bruyckere</a:t>
            </a:r>
            <a:r>
              <a:rPr lang="en-US" sz="2800" dirty="0" smtClean="0">
                <a:solidFill>
                  <a:schemeClr val="bg1"/>
                </a:solidFill>
                <a:latin typeface="Museo Sans 300" panose="02000000000000000000" pitchFamily="50" charset="0"/>
              </a:rPr>
              <a:t> – </a:t>
            </a:r>
            <a:r>
              <a:rPr lang="en-US" sz="2800" dirty="0" err="1" smtClean="0">
                <a:solidFill>
                  <a:schemeClr val="bg1"/>
                </a:solidFill>
                <a:latin typeface="Museo Sans 300" panose="02000000000000000000" pitchFamily="50" charset="0"/>
              </a:rPr>
              <a:t>Pedagoog</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en</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onderzoeker</a:t>
            </a:r>
            <a:endParaRPr lang="en-US" sz="2800" dirty="0" smtClean="0">
              <a:solidFill>
                <a:schemeClr val="bg1"/>
              </a:solidFill>
              <a:latin typeface="Museo Sans 300" panose="02000000000000000000" pitchFamily="50" charset="0"/>
            </a:endParaRPr>
          </a:p>
          <a:p>
            <a:pPr marL="457200" indent="-457200" algn="l">
              <a:buFont typeface="Arial" panose="020B0604020202020204" pitchFamily="34" charset="0"/>
              <a:buChar char="•"/>
            </a:pPr>
            <a:r>
              <a:rPr lang="en-US" sz="2800" dirty="0" smtClean="0">
                <a:solidFill>
                  <a:schemeClr val="bg1"/>
                </a:solidFill>
                <a:latin typeface="Museo Sans 300" panose="02000000000000000000" pitchFamily="50" charset="0"/>
              </a:rPr>
              <a:t>Veerle </a:t>
            </a:r>
            <a:r>
              <a:rPr lang="en-US" sz="2800" dirty="0" err="1" smtClean="0">
                <a:solidFill>
                  <a:schemeClr val="bg1"/>
                </a:solidFill>
                <a:latin typeface="Museo Sans 300" panose="02000000000000000000" pitchFamily="50" charset="0"/>
              </a:rPr>
              <a:t>Follens</a:t>
            </a:r>
            <a:r>
              <a:rPr lang="en-US" sz="2800" dirty="0" smtClean="0">
                <a:solidFill>
                  <a:schemeClr val="bg1"/>
                </a:solidFill>
                <a:latin typeface="Museo Sans 300" panose="02000000000000000000" pitchFamily="50" charset="0"/>
              </a:rPr>
              <a:t> – Auteur “</a:t>
            </a:r>
            <a:r>
              <a:rPr lang="en-US" sz="2800" dirty="0" err="1" smtClean="0">
                <a:solidFill>
                  <a:schemeClr val="bg1"/>
                </a:solidFill>
                <a:latin typeface="Museo Sans 300" panose="02000000000000000000" pitchFamily="50" charset="0"/>
              </a:rPr>
              <a:t>Maatschappelijk</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Verantwoord</a:t>
            </a:r>
            <a:r>
              <a:rPr lang="en-US" sz="2800" dirty="0" smtClean="0">
                <a:solidFill>
                  <a:schemeClr val="bg1"/>
                </a:solidFill>
                <a:latin typeface="Museo Sans 300" panose="02000000000000000000" pitchFamily="50" charset="0"/>
              </a:rPr>
              <a:t> </a:t>
            </a:r>
            <a:r>
              <a:rPr lang="en-US" sz="2800" dirty="0" err="1" smtClean="0">
                <a:solidFill>
                  <a:schemeClr val="bg1"/>
                </a:solidFill>
                <a:latin typeface="Museo Sans 300" panose="02000000000000000000" pitchFamily="50" charset="0"/>
              </a:rPr>
              <a:t>Vastgoed</a:t>
            </a:r>
            <a:r>
              <a:rPr lang="en-US" sz="2800" dirty="0" smtClean="0">
                <a:solidFill>
                  <a:schemeClr val="bg1"/>
                </a:solidFill>
                <a:latin typeface="Museo Sans 300" panose="02000000000000000000" pitchFamily="50" charset="0"/>
              </a:rPr>
              <a:t>”</a:t>
            </a: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1100" y="5407122"/>
            <a:ext cx="2375362" cy="930961"/>
          </a:xfrm>
          <a:prstGeom prst="rect">
            <a:avLst/>
          </a:prstGeom>
        </p:spPr>
      </p:pic>
    </p:spTree>
    <p:extLst>
      <p:ext uri="{BB962C8B-B14F-4D97-AF65-F5344CB8AC3E}">
        <p14:creationId xmlns:p14="http://schemas.microsoft.com/office/powerpoint/2010/main" val="17922053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Waarom? Daarom!</a:t>
            </a:r>
            <a:endParaRPr lang="nl-BE" dirty="0"/>
          </a:p>
        </p:txBody>
      </p:sp>
      <p:pic>
        <p:nvPicPr>
          <p:cNvPr id="7" name="Tijdelijke aanduiding voor inhoud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55641" y="1484784"/>
            <a:ext cx="6457949" cy="4843462"/>
          </a:xfrm>
        </p:spPr>
      </p:pic>
    </p:spTree>
    <p:extLst>
      <p:ext uri="{BB962C8B-B14F-4D97-AF65-F5344CB8AC3E}">
        <p14:creationId xmlns:p14="http://schemas.microsoft.com/office/powerpoint/2010/main" val="57341414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2987" y="581267"/>
            <a:ext cx="9144000" cy="756642"/>
          </a:xfrm>
        </p:spPr>
        <p:txBody>
          <a:bodyPr/>
          <a:lstStyle/>
          <a:p>
            <a:pPr algn="l"/>
            <a:r>
              <a:rPr lang="en-US" sz="4800" dirty="0" smtClean="0">
                <a:solidFill>
                  <a:schemeClr val="bg1"/>
                </a:solidFill>
                <a:latin typeface="Museo Sans 100" panose="02000000000000000000" pitchFamily="50" charset="0"/>
              </a:rPr>
              <a:t>SLOTWOORD</a:t>
            </a:r>
            <a:endParaRPr lang="en-US" sz="4800" dirty="0" smtClean="0">
              <a:solidFill>
                <a:schemeClr val="bg1"/>
              </a:solidFill>
              <a:latin typeface="Museo Sans 100" panose="02000000000000000000" pitchFamily="50" charset="0"/>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987" y="1337909"/>
            <a:ext cx="9978625" cy="5520091"/>
          </a:xfrm>
          <a:prstGeom prst="rect">
            <a:avLst/>
          </a:prstGeom>
        </p:spPr>
      </p:pic>
      <p:sp>
        <p:nvSpPr>
          <p:cNvPr id="9" name="Subtitle 2"/>
          <p:cNvSpPr txBox="1">
            <a:spLocks/>
          </p:cNvSpPr>
          <p:nvPr/>
        </p:nvSpPr>
        <p:spPr>
          <a:xfrm>
            <a:off x="6600666" y="1561662"/>
            <a:ext cx="4346917" cy="21240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3200" dirty="0" smtClean="0">
                <a:latin typeface="Museo Sans 300" panose="02000000000000000000" pitchFamily="50" charset="0"/>
              </a:rPr>
              <a:t>Annelies </a:t>
            </a:r>
            <a:r>
              <a:rPr lang="en-US" sz="3200" dirty="0" err="1" smtClean="0">
                <a:latin typeface="Museo Sans 300" panose="02000000000000000000" pitchFamily="50" charset="0"/>
              </a:rPr>
              <a:t>Geerts</a:t>
            </a:r>
            <a:endParaRPr lang="en-US" sz="3200" dirty="0" smtClean="0">
              <a:latin typeface="Museo Sans 300" panose="02000000000000000000" pitchFamily="50" charset="0"/>
            </a:endParaRPr>
          </a:p>
          <a:p>
            <a:pPr algn="r"/>
            <a:r>
              <a:rPr lang="en-US" sz="2800" i="1" dirty="0" smtClean="0">
                <a:latin typeface="Museo Sans 300" panose="02000000000000000000" pitchFamily="50" charset="0"/>
              </a:rPr>
              <a:t>AGION</a:t>
            </a:r>
            <a:endParaRPr lang="en-US" sz="2800" i="1" dirty="0" smtClean="0">
              <a:latin typeface="Museo Sans 300" panose="02000000000000000000" pitchFamily="50" charset="0"/>
            </a:endParaRPr>
          </a:p>
        </p:txBody>
      </p:sp>
    </p:spTree>
    <p:extLst>
      <p:ext uri="{BB962C8B-B14F-4D97-AF65-F5344CB8AC3E}">
        <p14:creationId xmlns:p14="http://schemas.microsoft.com/office/powerpoint/2010/main" val="21921968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5024" y="572998"/>
            <a:ext cx="10011714" cy="959588"/>
          </a:xfrm>
        </p:spPr>
        <p:txBody>
          <a:bodyPr>
            <a:normAutofit/>
          </a:bodyPr>
          <a:lstStyle/>
          <a:p>
            <a:pPr algn="l"/>
            <a:r>
              <a:rPr lang="en-US" sz="4800" dirty="0" smtClean="0">
                <a:solidFill>
                  <a:schemeClr val="bg1"/>
                </a:solidFill>
                <a:latin typeface="Museo Sans 100" panose="02000000000000000000" pitchFamily="50" charset="0"/>
              </a:rPr>
              <a:t>BEDANKT VOOR JULLIE KOMST!</a:t>
            </a:r>
            <a:endParaRPr lang="en-US" sz="4800" dirty="0" smtClean="0">
              <a:solidFill>
                <a:schemeClr val="bg1"/>
              </a:solidFill>
              <a:latin typeface="Museo Sans 100" panose="02000000000000000000" pitchFamily="50" charset="0"/>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8459" y="5789259"/>
            <a:ext cx="2375362" cy="930961"/>
          </a:xfrm>
          <a:prstGeom prst="rect">
            <a:avLst/>
          </a:prstGeom>
        </p:spPr>
      </p:pic>
      <p:pic>
        <p:nvPicPr>
          <p:cNvPr id="2" name="Afbeelding 1"/>
          <p:cNvPicPr>
            <a:picLocks noChangeAspect="1"/>
          </p:cNvPicPr>
          <p:nvPr/>
        </p:nvPicPr>
        <p:blipFill>
          <a:blip r:embed="rId3"/>
          <a:stretch>
            <a:fillRect/>
          </a:stretch>
        </p:blipFill>
        <p:spPr>
          <a:xfrm>
            <a:off x="905149" y="1349131"/>
            <a:ext cx="8733435" cy="4623583"/>
          </a:xfrm>
          <a:prstGeom prst="rect">
            <a:avLst/>
          </a:prstGeom>
        </p:spPr>
      </p:pic>
    </p:spTree>
    <p:extLst>
      <p:ext uri="{BB962C8B-B14F-4D97-AF65-F5344CB8AC3E}">
        <p14:creationId xmlns:p14="http://schemas.microsoft.com/office/powerpoint/2010/main" val="31598201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9DE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898900"/>
            <a:ext cx="9144000" cy="829514"/>
          </a:xfrm>
        </p:spPr>
        <p:txBody>
          <a:bodyPr>
            <a:normAutofit/>
          </a:bodyPr>
          <a:lstStyle/>
          <a:p>
            <a:r>
              <a:rPr lang="en-US" sz="3200" dirty="0" smtClean="0">
                <a:solidFill>
                  <a:schemeClr val="bg1"/>
                </a:solidFill>
                <a:latin typeface="Museo Sans 100" panose="02000000000000000000" pitchFamily="50" charset="0"/>
              </a:rPr>
              <a:t>ONDERTITEL</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1100" y="5407122"/>
            <a:ext cx="2375362" cy="930961"/>
          </a:xfrm>
          <a:prstGeom prst="rect">
            <a:avLst/>
          </a:prstGeom>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667" y="687502"/>
            <a:ext cx="11396665" cy="5650581"/>
          </a:xfrm>
          <a:prstGeom prst="rect">
            <a:avLst/>
          </a:prstGeom>
        </p:spPr>
      </p:pic>
    </p:spTree>
    <p:extLst>
      <p:ext uri="{BB962C8B-B14F-4D97-AF65-F5344CB8AC3E}">
        <p14:creationId xmlns:p14="http://schemas.microsoft.com/office/powerpoint/2010/main" val="32988905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Samen investeren</a:t>
            </a:r>
            <a:endParaRPr lang="nl-BE" dirty="0"/>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5520" y="1412776"/>
            <a:ext cx="3632596" cy="4843462"/>
          </a:xfr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3952" y="1819970"/>
            <a:ext cx="5372100" cy="4029075"/>
          </a:xfrm>
          <a:prstGeom prst="rect">
            <a:avLst/>
          </a:prstGeom>
        </p:spPr>
      </p:pic>
    </p:spTree>
    <p:extLst>
      <p:ext uri="{BB962C8B-B14F-4D97-AF65-F5344CB8AC3E}">
        <p14:creationId xmlns:p14="http://schemas.microsoft.com/office/powerpoint/2010/main" val="251243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PT VerVer" id="{1EAA32A8-40B4-40A7-8CDE-2BF9307090A8}" vid="{9A68F13C-07D2-4646-AF06-BAF3E466E130}"/>
    </a:ext>
  </a:extLst>
</a:theme>
</file>

<file path=ppt/theme/theme2.xml><?xml version="1.0" encoding="utf-8"?>
<a:theme xmlns:a="http://schemas.openxmlformats.org/drawingml/2006/main" name="presentatie_droom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_droomlogo [Compatibiliteitsmodus]" id="{649933F8-B4F0-4286-A16E-F98089D07167}" vid="{3891B8AB-A28C-476C-96F6-3E6865237403}"/>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dge">
  <a:themeElements>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fontScheme name="Edge">
      <a:majorFont>
        <a:latin typeface="Garamond"/>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PPT VerVer</Template>
  <TotalTime>260</TotalTime>
  <Words>1877</Words>
  <Application>Microsoft Office PowerPoint</Application>
  <PresentationFormat>Breedbeeld</PresentationFormat>
  <Paragraphs>559</Paragraphs>
  <Slides>82</Slides>
  <Notes>38</Notes>
  <HiddenSlides>0</HiddenSlides>
  <MMClips>0</MMClips>
  <ScaleCrop>false</ScaleCrop>
  <HeadingPairs>
    <vt:vector size="6" baseType="variant">
      <vt:variant>
        <vt:lpstr>Gebruikte lettertypen</vt:lpstr>
      </vt:variant>
      <vt:variant>
        <vt:i4>12</vt:i4>
      </vt:variant>
      <vt:variant>
        <vt:lpstr>Thema</vt:lpstr>
      </vt:variant>
      <vt:variant>
        <vt:i4>5</vt:i4>
      </vt:variant>
      <vt:variant>
        <vt:lpstr>Diatitels</vt:lpstr>
      </vt:variant>
      <vt:variant>
        <vt:i4>82</vt:i4>
      </vt:variant>
    </vt:vector>
  </HeadingPairs>
  <TitlesOfParts>
    <vt:vector size="99" baseType="lpstr">
      <vt:lpstr>Museo Sans 300</vt:lpstr>
      <vt:lpstr>Wingdings</vt:lpstr>
      <vt:lpstr>Trebuchet MS</vt:lpstr>
      <vt:lpstr>Garamond</vt:lpstr>
      <vt:lpstr>Symbol</vt:lpstr>
      <vt:lpstr>Arial</vt:lpstr>
      <vt:lpstr>Calibri</vt:lpstr>
      <vt:lpstr>Museo Sans 100</vt:lpstr>
      <vt:lpstr>Verdana</vt:lpstr>
      <vt:lpstr>Tahoma</vt:lpstr>
      <vt:lpstr>Calibri Light</vt:lpstr>
      <vt:lpstr>OpenSans</vt:lpstr>
      <vt:lpstr>3_Office Theme</vt:lpstr>
      <vt:lpstr>presentatie_droomlogo</vt:lpstr>
      <vt:lpstr>Kantoorthema</vt:lpstr>
      <vt:lpstr>Edge</vt:lpstr>
      <vt:lpstr>Blank</vt:lpstr>
      <vt:lpstr>PowerPoint-presentatie</vt:lpstr>
      <vt:lpstr>PowerPoint-presentatie</vt:lpstr>
      <vt:lpstr>PowerPoint-presentatie</vt:lpstr>
      <vt:lpstr>PowerPoint-presentatie</vt:lpstr>
      <vt:lpstr>Speelpleinwerk en schoolinfrastructuur</vt:lpstr>
      <vt:lpstr>PowerPoint-presentatie</vt:lpstr>
      <vt:lpstr>Cijfers*</vt:lpstr>
      <vt:lpstr>Waarom? Daarom!</vt:lpstr>
      <vt:lpstr>Samen investeren</vt:lpstr>
      <vt:lpstr>Geen leegstand </vt:lpstr>
      <vt:lpstr>Wederdienst</vt:lpstr>
      <vt:lpstr>Inkomsten</vt:lpstr>
      <vt:lpstr>Meer kinderen?</vt:lpstr>
      <vt:lpstr>Engagement jongeren</vt:lpstr>
      <vt:lpstr>Buurtgericht imago</vt:lpstr>
      <vt:lpstr>Transformatie!</vt:lpstr>
      <vt:lpstr>PowerPoint-presentatie</vt:lpstr>
      <vt:lpstr>PowerPoint-presentatie</vt:lpstr>
      <vt:lpstr>KTA Zavelenberg</vt:lpstr>
      <vt:lpstr>Situering</vt:lpstr>
      <vt:lpstr>Vaststellingen …</vt:lpstr>
      <vt:lpstr>Opzet … project</vt:lpstr>
      <vt:lpstr>Welke partners … welke samenwerking …</vt:lpstr>
      <vt:lpstr>PowerPoint-presentatie</vt:lpstr>
      <vt:lpstr>PowerPoint-presentatie</vt:lpstr>
      <vt:lpstr>….want tussen droom en daad staan wetten in de weg en tal van praktische bezwaren….</vt:lpstr>
      <vt:lpstr>Zaalzoeker</vt:lpstr>
      <vt:lpstr>…tal van praktische bezwaren….</vt:lpstr>
      <vt:lpstr>….tal van praktische bezwaren…en stopt het dan…?...</vt:lpstr>
      <vt:lpstr>Sleuteldragers: een eenvoudig verhaal….</vt:lpstr>
      <vt:lpstr>Sleuteldragers in de praktijk</vt:lpstr>
      <vt:lpstr>Sleuteldragers in de praktijk</vt:lpstr>
      <vt:lpstr>Leren (en blijven leren) uit de praktijk</vt:lpstr>
      <vt:lpstr>PowerPoint-presentatie</vt:lpstr>
      <vt:lpstr>PowerPoint-presentatie</vt:lpstr>
      <vt:lpstr>PowerPoint-presentatie</vt:lpstr>
      <vt:lpstr>Koninklijk Atheneum in Deurne</vt:lpstr>
      <vt:lpstr>Koninklijk Atheneum in Deurne</vt:lpstr>
      <vt:lpstr>Schulhaus “im Birch” in Zürich, Zwitserland</vt:lpstr>
      <vt:lpstr>Schulhaus “im Birch” in Zürich, Zwitserland</vt:lpstr>
      <vt:lpstr>Sint Ursula in Laken</vt:lpstr>
      <vt:lpstr>Sint Ursula in Laken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Hoe zetten jullie dit in beweging?</vt:lpstr>
      <vt:lpstr>Co-creatie!</vt:lpstr>
      <vt:lpstr>BACK UP</vt:lpstr>
      <vt:lpstr>PowerPoint-presentatie</vt:lpstr>
      <vt:lpstr> Stap 2:  wat hebben we?       </vt:lpstr>
      <vt:lpstr> proces + inhoud       draagkracht creëren + kansen zichtbaar maken?  </vt:lpstr>
      <vt:lpstr> Stap 3:  duurzaam oordelen Voorbeelden scorekaarten per gebouw</vt:lpstr>
      <vt:lpstr>  Voorbeelden scorekaarten per gebouw</vt:lpstr>
      <vt:lpstr>PowerPoint-presentatie</vt:lpstr>
      <vt:lpstr>© Stichting Atlas voor gemeenten  </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Geerardyn Inge</dc:creator>
  <cp:lastModifiedBy>Geerardyn Inge</cp:lastModifiedBy>
  <cp:revision>11</cp:revision>
  <dcterms:created xsi:type="dcterms:W3CDTF">2016-11-23T11:45:07Z</dcterms:created>
  <dcterms:modified xsi:type="dcterms:W3CDTF">2016-11-23T16:05:44Z</dcterms:modified>
</cp:coreProperties>
</file>