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20"/>
  </p:notesMasterIdLst>
  <p:sldIdLst>
    <p:sldId id="256" r:id="rId2"/>
    <p:sldId id="271" r:id="rId3"/>
    <p:sldId id="257" r:id="rId4"/>
    <p:sldId id="258" r:id="rId5"/>
    <p:sldId id="259" r:id="rId6"/>
    <p:sldId id="260" r:id="rId7"/>
    <p:sldId id="272" r:id="rId8"/>
    <p:sldId id="261" r:id="rId9"/>
    <p:sldId id="262" r:id="rId10"/>
    <p:sldId id="273" r:id="rId11"/>
    <p:sldId id="263" r:id="rId12"/>
    <p:sldId id="264" r:id="rId13"/>
    <p:sldId id="265" r:id="rId14"/>
    <p:sldId id="274" r:id="rId15"/>
    <p:sldId id="267" r:id="rId16"/>
    <p:sldId id="266" r:id="rId17"/>
    <p:sldId id="268" r:id="rId18"/>
    <p:sldId id="275"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Arial Black" panose="020B0A04020102020204" pitchFamily="34" charset="0"/>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0664" autoAdjust="0"/>
  </p:normalViewPr>
  <p:slideViewPr>
    <p:cSldViewPr snapToGrid="0">
      <p:cViewPr>
        <p:scale>
          <a:sx n="70" d="100"/>
          <a:sy n="70" d="100"/>
        </p:scale>
        <p:origin x="1974"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2"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68870316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isecoeco.org/conferences/isee2012-versao3/pdf/sp28.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2"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lang="nl-BE" sz="1100" dirty="0">
              <a:solidFill>
                <a:schemeClr val="dk1"/>
              </a:solidFill>
            </a:endParaRPr>
          </a:p>
        </p:txBody>
      </p:sp>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49107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Tree>
    <p:extLst>
      <p:ext uri="{BB962C8B-B14F-4D97-AF65-F5344CB8AC3E}">
        <p14:creationId xmlns:p14="http://schemas.microsoft.com/office/powerpoint/2010/main" val="2168513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nl-BE" sz="1100" dirty="0">
                <a:solidFill>
                  <a:schemeClr val="dk1"/>
                </a:solidFill>
              </a:rPr>
              <a:t>Natuurpunt Beheer als onderneming? De stringente Europese regels lijken hiertoe te leiden. Nochtans is natuurpunt beheer hoofdzakelijk bezig met de niet-economische taak van natuurbescherming en natuurbeheer. </a:t>
            </a:r>
          </a:p>
          <a:p>
            <a:pPr marL="0" marR="0" lvl="0" indent="0" algn="l" rtl="0">
              <a:spcBef>
                <a:spcPts val="0"/>
              </a:spcBef>
              <a:buClr>
                <a:schemeClr val="dk1"/>
              </a:buClr>
              <a:buSzPct val="25000"/>
              <a:buFont typeface="Arial"/>
              <a:buNone/>
            </a:pPr>
            <a:r>
              <a:rPr lang="nl-BE" sz="1100" dirty="0">
                <a:solidFill>
                  <a:schemeClr val="dk1"/>
                </a:solidFill>
              </a:rPr>
              <a:t>Hieruit vloeien secundair enkele ‘economische producten’ voort zoals hout na bosbeheer of vlees na extensieve begrazing met </a:t>
            </a:r>
            <a:r>
              <a:rPr lang="nl-BE" sz="1100" dirty="0" err="1">
                <a:solidFill>
                  <a:schemeClr val="dk1"/>
                </a:solidFill>
              </a:rPr>
              <a:t>galloways</a:t>
            </a:r>
            <a:r>
              <a:rPr lang="nl-BE" sz="1100" dirty="0">
                <a:solidFill>
                  <a:schemeClr val="dk1"/>
                </a:solidFill>
              </a:rPr>
              <a:t>.</a:t>
            </a:r>
          </a:p>
          <a:p>
            <a:pPr marL="0" marR="0" lvl="0" indent="0" algn="l" rtl="0">
              <a:spcBef>
                <a:spcPts val="0"/>
              </a:spcBef>
              <a:buClr>
                <a:schemeClr val="dk1"/>
              </a:buClr>
              <a:buSzPct val="25000"/>
              <a:buFont typeface="Arial"/>
              <a:buNone/>
            </a:pPr>
            <a:r>
              <a:rPr lang="nl-BE" sz="1100" dirty="0">
                <a:solidFill>
                  <a:schemeClr val="dk1"/>
                </a:solidFill>
              </a:rPr>
              <a:t>Deze secundaire en uiterst ondergeschikte activiteiten zouden er toe kunnen leiden dat ook </a:t>
            </a:r>
            <a:r>
              <a:rPr lang="nl-BE" sz="1100" dirty="0" err="1">
                <a:solidFill>
                  <a:schemeClr val="dk1"/>
                </a:solidFill>
              </a:rPr>
              <a:t>NPBeheer</a:t>
            </a:r>
            <a:r>
              <a:rPr lang="nl-BE" sz="1100" dirty="0">
                <a:solidFill>
                  <a:schemeClr val="dk1"/>
                </a:solidFill>
              </a:rPr>
              <a:t> als onderneming wordt aangemerkt. Ondanks het feit dat zij als vzw ruim onder alle Belgische drempels voor economische activiteiten blijft…</a:t>
            </a:r>
          </a:p>
          <a:p>
            <a:pPr marL="0" marR="0" lvl="0" indent="0" algn="l" rtl="0">
              <a:spcBef>
                <a:spcPts val="0"/>
              </a:spcBef>
              <a:buClr>
                <a:schemeClr val="dk1"/>
              </a:buClr>
              <a:buSzPct val="25000"/>
              <a:buFont typeface="Arial"/>
              <a:buNone/>
            </a:pPr>
            <a:r>
              <a:rPr lang="nl-BE" sz="1100" dirty="0">
                <a:solidFill>
                  <a:schemeClr val="dk1"/>
                </a:solidFill>
              </a:rPr>
              <a:t>het lijkt denkbeeldig dat er een effect zou kunnen zijn op de Europese markt , toch zou een ‘mogelijke’ impact op de Europese markt voldoende kunnen zijn om tot een oordeel van (onrechtmatige) staatssteun te leiden.</a:t>
            </a:r>
          </a:p>
          <a:p>
            <a:pPr marL="0" marR="0" lvl="0" indent="0" algn="l" rtl="0">
              <a:spcBef>
                <a:spcPts val="0"/>
              </a:spcBef>
              <a:buClr>
                <a:schemeClr val="dk1"/>
              </a:buClr>
              <a:buFont typeface="Arial"/>
              <a:buNone/>
            </a:pPr>
            <a:endParaRPr sz="1100" dirty="0">
              <a:solidFill>
                <a:schemeClr val="dk1"/>
              </a:solidFill>
            </a:endParaRPr>
          </a:p>
          <a:p>
            <a:pPr marL="0" marR="0" lvl="0" indent="0" algn="l" rtl="0">
              <a:spcBef>
                <a:spcPts val="0"/>
              </a:spcBef>
              <a:buClr>
                <a:schemeClr val="dk1"/>
              </a:buClr>
              <a:buFont typeface="Arial"/>
              <a:buNone/>
            </a:pPr>
            <a:endParaRPr sz="1100" dirty="0">
              <a:solidFill>
                <a:schemeClr val="dk1"/>
              </a:solidFill>
            </a:endParaRPr>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43199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nl-BE" sz="1100" dirty="0">
                <a:solidFill>
                  <a:schemeClr val="dk1"/>
                </a:solidFill>
              </a:rPr>
              <a:t>De Duitse case lijkt te suggereren dat een entiteit afzonderlijk kan worden bekeken als onderneming voor haar economische activiteiten, mits een gescheiden boekhouding kan worden voorgelegd. Dit lijkt niet evident voor natuurverenigingen gezien bv de houtverkoop rechtstreeks voortvloeit uit de hoofdactiviteit van natuurbeheer, de activiteit die op haar beurt gesubsidieerd wordt. </a:t>
            </a:r>
            <a:endParaRPr lang="nl-BE" sz="1100" dirty="0" smtClean="0">
              <a:solidFill>
                <a:schemeClr val="dk1"/>
              </a:solidFill>
            </a:endParaRPr>
          </a:p>
          <a:p>
            <a:pPr marL="0" marR="0" lvl="0" indent="0" algn="l" rtl="0">
              <a:spcBef>
                <a:spcPts val="0"/>
              </a:spcBef>
              <a:buClr>
                <a:schemeClr val="dk1"/>
              </a:buClr>
              <a:buSzPct val="25000"/>
              <a:buFont typeface="Arial"/>
              <a:buNone/>
            </a:pPr>
            <a:endParaRPr lang="nl-BE" sz="1100" dirty="0">
              <a:solidFill>
                <a:schemeClr val="dk1"/>
              </a:solidFill>
            </a:endParaRPr>
          </a:p>
          <a:p>
            <a:pPr lvl="0" rtl="0">
              <a:spcBef>
                <a:spcPts val="0"/>
              </a:spcBef>
              <a:buClr>
                <a:schemeClr val="dk1"/>
              </a:buClr>
              <a:buSzPct val="25000"/>
              <a:buFont typeface="Arial"/>
              <a:buNone/>
            </a:pPr>
            <a:r>
              <a:rPr lang="nl-BE" sz="1100" dirty="0">
                <a:solidFill>
                  <a:schemeClr val="dk1"/>
                </a:solidFill>
              </a:rPr>
              <a:t>Een vrijstelling die veel meer belangstelling geniet, is de zogenaamde </a:t>
            </a:r>
            <a:r>
              <a:rPr lang="nl-BE" sz="1100" dirty="0" err="1">
                <a:solidFill>
                  <a:schemeClr val="dk1"/>
                </a:solidFill>
              </a:rPr>
              <a:t>group</a:t>
            </a:r>
            <a:r>
              <a:rPr lang="nl-BE" sz="1100" dirty="0">
                <a:solidFill>
                  <a:schemeClr val="dk1"/>
                </a:solidFill>
              </a:rPr>
              <a:t> </a:t>
            </a:r>
            <a:r>
              <a:rPr lang="nl-BE" sz="1100" dirty="0" err="1">
                <a:solidFill>
                  <a:schemeClr val="dk1"/>
                </a:solidFill>
              </a:rPr>
              <a:t>exemption</a:t>
            </a:r>
            <a:r>
              <a:rPr lang="nl-BE" sz="1100" dirty="0">
                <a:solidFill>
                  <a:schemeClr val="dk1"/>
                </a:solidFill>
              </a:rPr>
              <a:t> regeling. Hierbij wordt steun voor bepaalde doelstellingen en onder specifieke drempels vrijgesteld van aanmelding bij de EC. Helaas zijn de opgenomen doelstellingen nog zeer beperkt en slaan deze in mindere mate op natuurbeheer. Wél werd gehoopt dat natuurbeheer zou kunnen worden ondergebracht bij de vrijstelling omtrent steun aan beheer van natuurlijk erfgoed. Helaas bleek de Vlaamse regelgeving ook hiermee niet compatibel nu ze een ‘discriminerende’ voorwaarde bevat ten voordele van Vlaamse verenigingen.</a:t>
            </a:r>
          </a:p>
          <a:p>
            <a:pPr lvl="0" rtl="0">
              <a:spcBef>
                <a:spcPts val="0"/>
              </a:spcBef>
              <a:buClr>
                <a:schemeClr val="dk1"/>
              </a:buClr>
              <a:buFont typeface="Arial"/>
              <a:buNone/>
            </a:pPr>
            <a:endParaRPr sz="1100" dirty="0">
              <a:solidFill>
                <a:schemeClr val="dk1"/>
              </a:solidFill>
            </a:endParaRPr>
          </a:p>
          <a:p>
            <a:pPr marL="0" marR="0" lvl="0" indent="0" algn="l" rtl="0">
              <a:spcBef>
                <a:spcPts val="0"/>
              </a:spcBef>
              <a:buClr>
                <a:schemeClr val="dk1"/>
              </a:buClr>
              <a:buSzPct val="25000"/>
              <a:buFont typeface="Arial"/>
              <a:buNone/>
            </a:pPr>
            <a:r>
              <a:rPr lang="nl-BE" sz="1100" dirty="0">
                <a:solidFill>
                  <a:schemeClr val="dk1"/>
                </a:solidFill>
              </a:rPr>
              <a:t>Ook de compensatie van openbare diensten, dus de diensten van algemeen </a:t>
            </a:r>
            <a:r>
              <a:rPr lang="nl-BE" sz="1100" u="sng" dirty="0">
                <a:solidFill>
                  <a:schemeClr val="dk1"/>
                </a:solidFill>
              </a:rPr>
              <a:t>economisch </a:t>
            </a:r>
            <a:r>
              <a:rPr lang="nl-BE" sz="1100" dirty="0">
                <a:solidFill>
                  <a:schemeClr val="dk1"/>
                </a:solidFill>
              </a:rPr>
              <a:t>belang (DAEB), hebben hun eigen plaats binnen de staatssteunregelgeving.</a:t>
            </a:r>
          </a:p>
          <a:p>
            <a:pPr marL="0" marR="0" lvl="0" indent="0" algn="l" rtl="0">
              <a:spcBef>
                <a:spcPts val="0"/>
              </a:spcBef>
              <a:buClr>
                <a:schemeClr val="dk1"/>
              </a:buClr>
              <a:buSzPct val="25000"/>
              <a:buFont typeface="Arial"/>
              <a:buNone/>
            </a:pPr>
            <a:r>
              <a:rPr lang="nl-BE" sz="1100" dirty="0">
                <a:solidFill>
                  <a:schemeClr val="dk1"/>
                </a:solidFill>
              </a:rPr>
              <a:t>Europa wil hiermee controleren of de compensatie die een overheid betaalt proportioneel en voorafgaandelijk duidelijk omschreven is en niet verder gaat dan strikt noodzakelijk is voor het uitoefenen van de DAEB. Overcompensatie is uit den boze.</a:t>
            </a:r>
          </a:p>
          <a:p>
            <a:pPr marL="0" marR="0" lvl="0" indent="0" algn="l" rtl="0">
              <a:spcBef>
                <a:spcPts val="0"/>
              </a:spcBef>
              <a:buClr>
                <a:schemeClr val="dk1"/>
              </a:buClr>
              <a:buSzPct val="25000"/>
              <a:buFont typeface="Arial"/>
              <a:buNone/>
            </a:pPr>
            <a:r>
              <a:rPr lang="nl-BE" sz="1100" dirty="0">
                <a:solidFill>
                  <a:schemeClr val="dk1"/>
                </a:solidFill>
              </a:rPr>
              <a:t>Omtrent de Nederlandse subsidieregeling aangaande natuurverenigingen, heeft de Europese commissie onlangs geoordeeld dat het wel degelijk om onrechtmatige steun aan een onderneming gaat </a:t>
            </a:r>
            <a:r>
              <a:rPr lang="nl-BE" sz="1100" dirty="0" err="1">
                <a:solidFill>
                  <a:schemeClr val="dk1"/>
                </a:solidFill>
              </a:rPr>
              <a:t>mààr</a:t>
            </a:r>
            <a:r>
              <a:rPr lang="nl-BE" sz="1100" dirty="0">
                <a:solidFill>
                  <a:schemeClr val="dk1"/>
                </a:solidFill>
              </a:rPr>
              <a:t> dat zij verenigbaar is met de interne markt omdat zij voldoet aan de voorwaarden onder de DAEB regelgeving. Natuurbeheer kan dus inderdaad worden aangemeld als een DAEB. Maar dit blijft zeer formalistisch</a:t>
            </a:r>
            <a:r>
              <a:rPr lang="nl-BE" sz="1100" dirty="0" smtClean="0">
                <a:solidFill>
                  <a:schemeClr val="dk1"/>
                </a:solidFill>
              </a:rPr>
              <a:t>.</a:t>
            </a:r>
          </a:p>
          <a:p>
            <a:pPr marL="0" marR="0" lvl="0" indent="0" algn="l" rtl="0">
              <a:spcBef>
                <a:spcPts val="0"/>
              </a:spcBef>
              <a:buClr>
                <a:schemeClr val="dk1"/>
              </a:buClr>
              <a:buSzPct val="25000"/>
              <a:buFont typeface="Arial"/>
              <a:buNone/>
            </a:pPr>
            <a:endParaRPr lang="nl-BE" sz="1100" dirty="0" smtClean="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nl-BE" sz="1100" dirty="0" smtClean="0">
                <a:solidFill>
                  <a:schemeClr val="dk1"/>
                </a:solidFill>
              </a:rPr>
              <a:t>voor de </a:t>
            </a:r>
            <a:r>
              <a:rPr lang="nl-BE" sz="1100" dirty="0" err="1" smtClean="0">
                <a:solidFill>
                  <a:schemeClr val="dk1"/>
                </a:solidFill>
              </a:rPr>
              <a:t>minimis</a:t>
            </a:r>
            <a:r>
              <a:rPr lang="nl-BE" sz="1100" dirty="0" smtClean="0">
                <a:solidFill>
                  <a:schemeClr val="dk1"/>
                </a:solidFill>
              </a:rPr>
              <a:t> kwamen wij nooit in aanmerking</a:t>
            </a:r>
          </a:p>
          <a:p>
            <a:pPr marL="0" marR="0" lvl="0" indent="0" algn="l" rtl="0">
              <a:spcBef>
                <a:spcPts val="0"/>
              </a:spcBef>
              <a:buClr>
                <a:schemeClr val="dk1"/>
              </a:buClr>
              <a:buSzPct val="25000"/>
              <a:buFont typeface="Arial"/>
              <a:buNone/>
            </a:pPr>
            <a:endParaRPr lang="nl-BE" sz="1100" dirty="0">
              <a:solidFill>
                <a:schemeClr val="dk1"/>
              </a:solidFill>
            </a:endParaRPr>
          </a:p>
          <a:p>
            <a:pPr marL="0" marR="0" lvl="0" indent="0" algn="l" rtl="0">
              <a:spcBef>
                <a:spcPts val="0"/>
              </a:spcBef>
              <a:buClr>
                <a:schemeClr val="dk1"/>
              </a:buClr>
              <a:buFont typeface="Arial"/>
              <a:buNone/>
            </a:pPr>
            <a:endParaRPr sz="1100" dirty="0">
              <a:solidFill>
                <a:schemeClr val="dk1"/>
              </a:solidFill>
            </a:endParaRPr>
          </a:p>
          <a:p>
            <a:pPr marL="0" marR="0" lvl="0" indent="0" algn="l" rtl="0">
              <a:spcBef>
                <a:spcPts val="0"/>
              </a:spcBef>
              <a:buClr>
                <a:schemeClr val="dk1"/>
              </a:buClr>
              <a:buFont typeface="Arial"/>
              <a:buNone/>
            </a:pPr>
            <a:endParaRPr sz="1100" dirty="0">
              <a:solidFill>
                <a:schemeClr val="dk1"/>
              </a:solidFill>
            </a:endParaRPr>
          </a:p>
          <a:p>
            <a:pPr marL="0" marR="0" lvl="0" indent="0" algn="l" rtl="0">
              <a:spcBef>
                <a:spcPts val="0"/>
              </a:spcBef>
              <a:buClr>
                <a:schemeClr val="dk1"/>
              </a:buClr>
              <a:buFont typeface="Arial"/>
              <a:buNone/>
            </a:pPr>
            <a:endParaRPr sz="1100" dirty="0">
              <a:solidFill>
                <a:schemeClr val="dk1"/>
              </a:solidFill>
            </a:endParaRPr>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87280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dirty="0">
              <a:solidFill>
                <a:schemeClr val="dk1"/>
              </a:solidFill>
            </a:endParaRPr>
          </a:p>
          <a:p>
            <a:pPr marL="0" marR="0" lvl="0" indent="0" algn="l" rtl="0">
              <a:spcBef>
                <a:spcPts val="0"/>
              </a:spcBef>
              <a:buClr>
                <a:schemeClr val="dk1"/>
              </a:buClr>
              <a:buSzPct val="25000"/>
              <a:buFont typeface="Arial"/>
              <a:buNone/>
            </a:pPr>
            <a:r>
              <a:rPr lang="nl-BE" sz="1100" dirty="0" smtClean="0">
                <a:solidFill>
                  <a:schemeClr val="dk1"/>
                </a:solidFill>
              </a:rPr>
              <a:t>Het hoofdargument van de klagers kwam voort uit de selectiemethode van begunstigden, waar enkel erkende </a:t>
            </a:r>
            <a:r>
              <a:rPr lang="nl-BE" sz="1100" dirty="0" err="1" smtClean="0">
                <a:solidFill>
                  <a:schemeClr val="dk1"/>
                </a:solidFill>
              </a:rPr>
              <a:t>terreinbeherende</a:t>
            </a:r>
            <a:r>
              <a:rPr lang="nl-BE" sz="1100" dirty="0" smtClean="0">
                <a:solidFill>
                  <a:schemeClr val="dk1"/>
                </a:solidFill>
              </a:rPr>
              <a:t> verenigingen in aanmerking komen voor de subsidies. Er wordt dus gehoopt dat het aanmelden van de nieuwe subsidiebesluiten met een bredere toegangsmogelijkheid voor andere landeigenaren tegemoet zal komen aan de klacht.</a:t>
            </a:r>
          </a:p>
          <a:p>
            <a:pPr marL="0" marR="0" lvl="0" indent="0" algn="l" rtl="0">
              <a:spcBef>
                <a:spcPts val="0"/>
              </a:spcBef>
              <a:buClr>
                <a:schemeClr val="dk1"/>
              </a:buClr>
              <a:buFont typeface="Arial"/>
              <a:buNone/>
            </a:pPr>
            <a:endParaRPr lang="nl-BE" sz="1100" b="1" dirty="0" smtClean="0">
              <a:solidFill>
                <a:schemeClr val="dk1"/>
              </a:solidFill>
            </a:endParaRPr>
          </a:p>
          <a:p>
            <a:pPr marL="0" marR="0" lvl="0" indent="0" algn="l" rtl="0">
              <a:spcBef>
                <a:spcPts val="0"/>
              </a:spcBef>
              <a:buClr>
                <a:schemeClr val="dk1"/>
              </a:buClr>
              <a:buSzPct val="25000"/>
              <a:buFont typeface="Arial"/>
              <a:buNone/>
            </a:pPr>
            <a:r>
              <a:rPr lang="nl-BE" sz="1100" b="1" dirty="0" smtClean="0">
                <a:solidFill>
                  <a:schemeClr val="dk1"/>
                </a:solidFill>
                <a:highlight>
                  <a:srgbClr val="00FF00"/>
                </a:highlight>
              </a:rPr>
              <a:t>De nieuwe regelgeving aftoetsen met de </a:t>
            </a:r>
            <a:r>
              <a:rPr lang="nl-BE" sz="1100" b="1" dirty="0" err="1" smtClean="0">
                <a:solidFill>
                  <a:schemeClr val="dk1"/>
                </a:solidFill>
                <a:highlight>
                  <a:srgbClr val="00FF00"/>
                </a:highlight>
              </a:rPr>
              <a:t>europese</a:t>
            </a:r>
            <a:r>
              <a:rPr lang="nl-BE" sz="1100" b="1" dirty="0" smtClean="0">
                <a:solidFill>
                  <a:schemeClr val="dk1"/>
                </a:solidFill>
                <a:highlight>
                  <a:srgbClr val="00FF00"/>
                </a:highlight>
              </a:rPr>
              <a:t> commissie is essentieel. Idealiter is geen “aanmelding” vereist omdat de nieuwe regelgeving onder een groepsvrijstelling kan worden gebracht. In het andere geval zal zij worden aangemeld als DAEB.</a:t>
            </a:r>
          </a:p>
          <a:p>
            <a:pPr marL="0" marR="0" lvl="0" indent="0" algn="l" rtl="0">
              <a:spcBef>
                <a:spcPts val="0"/>
              </a:spcBef>
              <a:buClr>
                <a:schemeClr val="dk1"/>
              </a:buClr>
              <a:buFont typeface="Arial"/>
              <a:buNone/>
            </a:pPr>
            <a:endParaRPr lang="nl-BE" sz="1100" dirty="0" smtClean="0">
              <a:solidFill>
                <a:schemeClr val="dk1"/>
              </a:solidFill>
            </a:endParaRPr>
          </a:p>
          <a:p>
            <a:pPr marL="0" marR="0" lvl="0" indent="0" algn="l" rtl="0">
              <a:spcBef>
                <a:spcPts val="0"/>
              </a:spcBef>
              <a:buClr>
                <a:schemeClr val="dk1"/>
              </a:buClr>
              <a:buFont typeface="Arial"/>
              <a:buNone/>
            </a:pPr>
            <a:endParaRPr lang="nl-BE" sz="1100" dirty="0" smtClean="0">
              <a:solidFill>
                <a:schemeClr val="dk1"/>
              </a:solidFill>
            </a:endParaRPr>
          </a:p>
          <a:p>
            <a:pPr marL="0" marR="0" lvl="0" indent="0" algn="l" rtl="0">
              <a:spcBef>
                <a:spcPts val="0"/>
              </a:spcBef>
              <a:buClr>
                <a:schemeClr val="dk1"/>
              </a:buClr>
              <a:buFont typeface="Arial"/>
              <a:buNone/>
            </a:pPr>
            <a:r>
              <a:rPr lang="nl-BE" sz="1100" dirty="0" smtClean="0">
                <a:solidFill>
                  <a:schemeClr val="dk1"/>
                </a:solidFill>
              </a:rPr>
              <a:t>EC: Gezien hun bijzondere karakter kunnen bepaalde activiteiten op het gebied van cultuur en instandhouding van cultureel en natuurlijk erfgoed op niet-commerciële wijze worden georganiseerd en dus niet-economisch van aard zijn. Overheidsfinanciering van die activiteiten vormt dan ook mogelijk geen staatssteun. De Commissie is van mening dat overheidsfinanciering van een activiteit op het gebied van cultuur of instandhouding van erfgoed die kosteloos toegankelijk is voor het brede publiek, een zuiver maatschappelijke en culturele doelstelling dient die niet-economisch van aard is. </a:t>
            </a:r>
          </a:p>
          <a:p>
            <a:pPr marL="0" marR="0" lvl="0" indent="0" algn="l" rtl="0">
              <a:spcBef>
                <a:spcPts val="0"/>
              </a:spcBef>
              <a:buClr>
                <a:schemeClr val="dk1"/>
              </a:buClr>
              <a:buFont typeface="Arial"/>
              <a:buNone/>
            </a:pPr>
            <a:endParaRPr sz="1100" dirty="0">
              <a:solidFill>
                <a:schemeClr val="dk1"/>
              </a:solidFill>
            </a:endParaRPr>
          </a:p>
          <a:p>
            <a:pPr marL="0" marR="0" lvl="0" indent="0" algn="l" rtl="0">
              <a:spcBef>
                <a:spcPts val="0"/>
              </a:spcBef>
              <a:buClr>
                <a:schemeClr val="dk1"/>
              </a:buClr>
              <a:buSzPct val="25000"/>
              <a:buFont typeface="Arial"/>
              <a:buNone/>
            </a:pPr>
            <a:r>
              <a:rPr lang="nl-BE" sz="1100" dirty="0">
                <a:solidFill>
                  <a:schemeClr val="dk1"/>
                </a:solidFill>
              </a:rPr>
              <a:t>Wij werken constructief mee aan een uitweg in dit juridisch drijfzand maar we moeten hier wel benadrukken dat de uiteindelijke verantwoordelijkheid voor deze normatieve onrechtmatigheid bij de overheid ligt en blijft</a:t>
            </a:r>
            <a:r>
              <a:rPr lang="nl-BE" sz="1100" dirty="0" smtClean="0">
                <a:solidFill>
                  <a:schemeClr val="dk1"/>
                </a:solidFill>
              </a:rPr>
              <a:t>. </a:t>
            </a:r>
            <a:endParaRPr sz="1100" dirty="0">
              <a:solidFill>
                <a:schemeClr val="dk1"/>
              </a:solidFill>
            </a:endParaRPr>
          </a:p>
          <a:p>
            <a:pPr marL="0" marR="0" lvl="0" indent="0" algn="l" rtl="0">
              <a:spcBef>
                <a:spcPts val="0"/>
              </a:spcBef>
              <a:buClr>
                <a:schemeClr val="dk1"/>
              </a:buClr>
              <a:buSzPct val="25000"/>
              <a:buFont typeface="Arial"/>
              <a:buNone/>
            </a:pPr>
            <a:r>
              <a:rPr lang="nl-BE" sz="1100" dirty="0">
                <a:solidFill>
                  <a:schemeClr val="dk1"/>
                </a:solidFill>
              </a:rPr>
              <a:t>(overheidsaansprakelijkheid wegens normatieve onrechtmatigheid )</a:t>
            </a: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91078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Tree>
    <p:extLst>
      <p:ext uri="{BB962C8B-B14F-4D97-AF65-F5344CB8AC3E}">
        <p14:creationId xmlns:p14="http://schemas.microsoft.com/office/powerpoint/2010/main" val="368201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nl-BE" sz="1100">
                <a:solidFill>
                  <a:schemeClr val="dk1"/>
                </a:solidFill>
              </a:rPr>
              <a:t>= DOOS VAN PANDORA</a:t>
            </a:r>
          </a:p>
        </p:txBody>
      </p:sp>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82490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nl-BE" sz="1100" u="sng">
                <a:solidFill>
                  <a:schemeClr val="dk1"/>
                </a:solidFill>
              </a:rPr>
              <a:t>conclusies voor verenigingen middenveld buiten de natuursector:</a:t>
            </a:r>
          </a:p>
          <a:p>
            <a:pPr marL="0" marR="0" lvl="0" indent="0" algn="l" rtl="0">
              <a:spcBef>
                <a:spcPts val="0"/>
              </a:spcBef>
              <a:buClr>
                <a:schemeClr val="dk1"/>
              </a:buClr>
              <a:buFont typeface="Arial"/>
              <a:buNone/>
            </a:pPr>
            <a:endParaRPr sz="1100">
              <a:solidFill>
                <a:schemeClr val="dk1"/>
              </a:solidFill>
            </a:endParaRPr>
          </a:p>
          <a:p>
            <a:pPr marL="0" marR="0" lvl="0" indent="0" algn="l" rtl="0">
              <a:spcBef>
                <a:spcPts val="0"/>
              </a:spcBef>
              <a:buClr>
                <a:schemeClr val="dk1"/>
              </a:buClr>
              <a:buSzPct val="25000"/>
              <a:buFont typeface="Arial"/>
              <a:buNone/>
            </a:pPr>
            <a:r>
              <a:rPr lang="nl-BE" sz="1100">
                <a:solidFill>
                  <a:schemeClr val="dk1"/>
                </a:solidFill>
              </a:rPr>
              <a:t>belangrijk te beseffen dat het element non proft of het statuut van vzw de kwalificatie als staatssteun niet kan voorkomen</a:t>
            </a:r>
          </a:p>
          <a:p>
            <a:pPr marL="0" marR="0" lvl="0" indent="0" algn="l" rtl="0">
              <a:spcBef>
                <a:spcPts val="0"/>
              </a:spcBef>
              <a:buClr>
                <a:schemeClr val="dk1"/>
              </a:buClr>
              <a:buSzPct val="25000"/>
              <a:buFont typeface="Arial"/>
              <a:buNone/>
            </a:pPr>
            <a:r>
              <a:rPr lang="nl-BE" sz="1100">
                <a:solidFill>
                  <a:schemeClr val="dk1"/>
                </a:solidFill>
              </a:rPr>
              <a:t>ook kleine vzw’s overschrijden al te vaak de minimumdrempel (de minimis) van 200.000 EUR</a:t>
            </a:r>
          </a:p>
          <a:p>
            <a:pPr marL="0" marR="0" lvl="0" indent="0" algn="l" rtl="0">
              <a:spcBef>
                <a:spcPts val="0"/>
              </a:spcBef>
              <a:buClr>
                <a:schemeClr val="dk1"/>
              </a:buClr>
              <a:buSzPct val="25000"/>
              <a:buFont typeface="Arial"/>
              <a:buNone/>
            </a:pPr>
            <a:r>
              <a:rPr lang="nl-BE" sz="1100">
                <a:solidFill>
                  <a:schemeClr val="dk1"/>
                </a:solidFill>
              </a:rPr>
              <a:t>de groepsvrijstellingen (GBER = general block exemptions regulation) blijven vooral steken bij kmo steun, starterssteun en bv energie efficiëntie steun. Er zijn wél vrijstellingen voorzien voor de instandhouding van erfgoed, enkele cultuuractiviteiten en het ontwikkelen van sportinfrastructuur.</a:t>
            </a:r>
          </a:p>
          <a:p>
            <a:pPr marL="0" marR="0" lvl="0" indent="0" algn="l" rtl="0">
              <a:spcBef>
                <a:spcPts val="0"/>
              </a:spcBef>
              <a:buClr>
                <a:schemeClr val="dk1"/>
              </a:buClr>
              <a:buSzPct val="25000"/>
              <a:buFont typeface="Arial"/>
              <a:buNone/>
            </a:pPr>
            <a:r>
              <a:rPr lang="nl-BE" sz="1100">
                <a:solidFill>
                  <a:schemeClr val="dk1"/>
                </a:solidFill>
              </a:rPr>
              <a:t>(het zal wellicht niemand verbazen dat de agrarische sector een volledig eigen staatssteunregelgeving heeft in de vorm van een eigen vrijstellingsverordening, een kaderregeling en zelfs een eigen de minimisverordening )  </a:t>
            </a: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31513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457200" marR="0" lvl="0" indent="-298450" algn="l" rtl="0">
              <a:spcBef>
                <a:spcPts val="0"/>
              </a:spcBef>
              <a:buClr>
                <a:schemeClr val="dk1"/>
              </a:buClr>
              <a:buSzPct val="100000"/>
              <a:buChar char="-"/>
            </a:pPr>
            <a:r>
              <a:rPr lang="nl-BE" sz="1100" dirty="0" smtClean="0">
                <a:solidFill>
                  <a:schemeClr val="dk1"/>
                </a:solidFill>
              </a:rPr>
              <a:t>de definitie van een ‘</a:t>
            </a:r>
            <a:r>
              <a:rPr lang="nl-BE" sz="1100" dirty="0" err="1" smtClean="0">
                <a:solidFill>
                  <a:schemeClr val="dk1"/>
                </a:solidFill>
              </a:rPr>
              <a:t>europese</a:t>
            </a:r>
            <a:r>
              <a:rPr lang="nl-BE" sz="1100" dirty="0" smtClean="0">
                <a:solidFill>
                  <a:schemeClr val="dk1"/>
                </a:solidFill>
              </a:rPr>
              <a:t> onderneming’ heeft nood aan meer flexibiliteit </a:t>
            </a:r>
          </a:p>
          <a:p>
            <a:pPr marL="457200" marR="0" lvl="0" indent="-298450" algn="l" defTabSz="914400" rtl="0" eaLnBrk="1" fontAlgn="auto" latinLnBrk="0" hangingPunct="1">
              <a:lnSpc>
                <a:spcPct val="100000"/>
              </a:lnSpc>
              <a:spcBef>
                <a:spcPts val="0"/>
              </a:spcBef>
              <a:spcAft>
                <a:spcPts val="0"/>
              </a:spcAft>
              <a:buClr>
                <a:schemeClr val="dk1"/>
              </a:buClr>
              <a:buSzPct val="100000"/>
              <a:buFontTx/>
              <a:buChar char="-"/>
              <a:tabLst/>
              <a:defRPr/>
            </a:pPr>
            <a:r>
              <a:rPr lang="nl-BE" sz="1100" dirty="0" smtClean="0">
                <a:solidFill>
                  <a:schemeClr val="dk1"/>
                </a:solidFill>
                <a:highlight>
                  <a:srgbClr val="00FF00"/>
                </a:highlight>
              </a:rPr>
              <a:t>. doordat er geen ruimte is voor ondergeschikte commerciële activiteiten bij verenigingen die inherent aan een niet economische, belangeloze activiteit doen, komt de toepassing van de staatssteunregels in de kijker. Als we de toepassing kunnen uitschakelen, hebben we geen uitzonderingen meer nodig :)</a:t>
            </a:r>
          </a:p>
          <a:p>
            <a:pPr marL="457200" marR="0" lvl="0" indent="-298450" algn="l" defTabSz="914400" rtl="0" eaLnBrk="1" fontAlgn="auto" latinLnBrk="0" hangingPunct="1">
              <a:lnSpc>
                <a:spcPct val="100000"/>
              </a:lnSpc>
              <a:spcBef>
                <a:spcPts val="0"/>
              </a:spcBef>
              <a:spcAft>
                <a:spcPts val="0"/>
              </a:spcAft>
              <a:buClr>
                <a:schemeClr val="dk1"/>
              </a:buClr>
              <a:buSzPct val="100000"/>
              <a:buFontTx/>
              <a:buChar char="-"/>
              <a:tabLst/>
              <a:defRPr/>
            </a:pPr>
            <a:r>
              <a:rPr lang="nl-BE" sz="1100" dirty="0" smtClean="0">
                <a:solidFill>
                  <a:schemeClr val="dk1"/>
                </a:solidFill>
              </a:rPr>
              <a:t>een beperkte mate van flexibiliteit, in functie van het belangeloos doel, is noodzakelijk om de afnemende steun vanuit de overheid aan verenigingen te compenseren</a:t>
            </a:r>
          </a:p>
          <a:p>
            <a:pPr marL="457200" marR="0" lvl="0" indent="-298450" algn="l" rtl="0">
              <a:spcBef>
                <a:spcPts val="0"/>
              </a:spcBef>
              <a:buClr>
                <a:schemeClr val="dk1"/>
              </a:buClr>
              <a:buSzPct val="100000"/>
              <a:buChar char="-"/>
            </a:pPr>
            <a:endParaRPr lang="nl-BE" sz="1100" dirty="0" smtClean="0">
              <a:solidFill>
                <a:schemeClr val="dk1"/>
              </a:solidFill>
            </a:endParaRPr>
          </a:p>
          <a:p>
            <a:pPr marL="457200" marR="0" lvl="0" indent="-298450" algn="l" rtl="0">
              <a:spcBef>
                <a:spcPts val="0"/>
              </a:spcBef>
              <a:buClr>
                <a:schemeClr val="dk1"/>
              </a:buClr>
              <a:buSzPct val="100000"/>
              <a:buChar char="-"/>
            </a:pPr>
            <a:r>
              <a:rPr lang="nl-BE" sz="1100" dirty="0" smtClean="0">
                <a:solidFill>
                  <a:schemeClr val="dk1"/>
                </a:solidFill>
              </a:rPr>
              <a:t>het </a:t>
            </a:r>
            <a:r>
              <a:rPr lang="nl-BE" sz="1100" dirty="0">
                <a:solidFill>
                  <a:schemeClr val="dk1"/>
                </a:solidFill>
              </a:rPr>
              <a:t>kan absoluut niet de bedoeling zijn dat men zich met halve regels probeert te behelpen in de sectorregelgeving </a:t>
            </a:r>
          </a:p>
          <a:p>
            <a:pPr marL="457200" marR="0" lvl="0" indent="-298450" algn="l" rtl="0">
              <a:spcBef>
                <a:spcPts val="0"/>
              </a:spcBef>
              <a:buClr>
                <a:schemeClr val="dk1"/>
              </a:buClr>
              <a:buSzPct val="100000"/>
              <a:buChar char="-"/>
            </a:pPr>
            <a:r>
              <a:rPr lang="nl-BE" sz="1100" dirty="0">
                <a:solidFill>
                  <a:schemeClr val="dk1"/>
                </a:solidFill>
              </a:rPr>
              <a:t>opletten met nominale drempels: werkt splitsing in de hand - &gt; in </a:t>
            </a:r>
            <a:r>
              <a:rPr lang="nl-BE" sz="1100" dirty="0" err="1">
                <a:solidFill>
                  <a:schemeClr val="dk1"/>
                </a:solidFill>
              </a:rPr>
              <a:t>concreto</a:t>
            </a:r>
            <a:r>
              <a:rPr lang="nl-BE" sz="1100" dirty="0">
                <a:solidFill>
                  <a:schemeClr val="dk1"/>
                </a:solidFill>
              </a:rPr>
              <a:t> beoordeling veel efficiënter + </a:t>
            </a:r>
            <a:r>
              <a:rPr lang="nl-BE" sz="1100" dirty="0" err="1">
                <a:solidFill>
                  <a:schemeClr val="dk1"/>
                </a:solidFill>
              </a:rPr>
              <a:t>evt</a:t>
            </a:r>
            <a:r>
              <a:rPr lang="nl-BE" sz="1100" dirty="0">
                <a:solidFill>
                  <a:schemeClr val="dk1"/>
                </a:solidFill>
              </a:rPr>
              <a:t> ruling mogelijkheden openlaten bij de </a:t>
            </a:r>
            <a:r>
              <a:rPr lang="nl-BE" sz="1100" dirty="0" smtClean="0">
                <a:solidFill>
                  <a:schemeClr val="dk1"/>
                </a:solidFill>
              </a:rPr>
              <a:t>EC</a:t>
            </a:r>
            <a:endParaRPr lang="nl-BE" sz="1100" dirty="0">
              <a:solidFill>
                <a:schemeClr val="dk1"/>
              </a:solidFill>
            </a:endParaRPr>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02295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Tree>
    <p:extLst>
      <p:ext uri="{BB962C8B-B14F-4D97-AF65-F5344CB8AC3E}">
        <p14:creationId xmlns:p14="http://schemas.microsoft.com/office/powerpoint/2010/main" val="2903885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600" dirty="0" smtClean="0"/>
              <a:t>Voor</a:t>
            </a:r>
            <a:r>
              <a:rPr lang="nl-BE" sz="1600" baseline="0" dirty="0" smtClean="0"/>
              <a:t> ons kwam de ‘staatssteun zaak natuurpunt’ als een verrassing.</a:t>
            </a:r>
          </a:p>
          <a:p>
            <a:r>
              <a:rPr lang="nl-BE" sz="1600" baseline="0" dirty="0" smtClean="0"/>
              <a:t>We zijn zelf terug moeten keren naar de basis om de aanleiding, implicaties en mogelijke oplossingen te bekijken.</a:t>
            </a:r>
          </a:p>
          <a:p>
            <a:endParaRPr lang="nl-BE" baseline="0" dirty="0" smtClean="0"/>
          </a:p>
          <a:p>
            <a:endParaRPr lang="nl-BE" dirty="0"/>
          </a:p>
        </p:txBody>
      </p:sp>
    </p:spTree>
    <p:extLst>
      <p:ext uri="{BB962C8B-B14F-4D97-AF65-F5344CB8AC3E}">
        <p14:creationId xmlns:p14="http://schemas.microsoft.com/office/powerpoint/2010/main" val="740177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Clr>
                <a:schemeClr val="dk1"/>
              </a:buClr>
              <a:buSzPct val="25000"/>
              <a:buFont typeface="Arial"/>
              <a:buNone/>
            </a:pPr>
            <a:r>
              <a:rPr lang="nl-BE" sz="1100" b="1" dirty="0" smtClean="0">
                <a:solidFill>
                  <a:schemeClr val="dk1"/>
                </a:solidFill>
              </a:rPr>
              <a:t>Dat gaat terug tot de Europese</a:t>
            </a:r>
            <a:r>
              <a:rPr lang="nl-BE" sz="1100" b="1" baseline="0" dirty="0" smtClean="0">
                <a:solidFill>
                  <a:schemeClr val="dk1"/>
                </a:solidFill>
              </a:rPr>
              <a:t> regels rond de vrije interne markt (eventueel al gezien in eerdere </a:t>
            </a:r>
            <a:r>
              <a:rPr lang="nl-BE" sz="1100" b="1" baseline="0" dirty="0" err="1" smtClean="0">
                <a:solidFill>
                  <a:schemeClr val="dk1"/>
                </a:solidFill>
              </a:rPr>
              <a:t>ppts</a:t>
            </a:r>
            <a:r>
              <a:rPr lang="nl-BE" sz="1100" b="1" baseline="0" dirty="0" smtClean="0">
                <a:solidFill>
                  <a:schemeClr val="dk1"/>
                </a:solidFill>
              </a:rPr>
              <a:t>?!)</a:t>
            </a:r>
          </a:p>
          <a:p>
            <a:pPr lvl="0" rtl="0">
              <a:spcBef>
                <a:spcPts val="0"/>
              </a:spcBef>
              <a:buClr>
                <a:schemeClr val="dk1"/>
              </a:buClr>
              <a:buSzPct val="25000"/>
              <a:buFont typeface="Arial"/>
              <a:buNone/>
            </a:pPr>
            <a:endParaRPr lang="nl-BE" sz="1100" dirty="0" smtClean="0">
              <a:solidFill>
                <a:schemeClr val="dk1"/>
              </a:solidFill>
            </a:endParaRPr>
          </a:p>
          <a:p>
            <a:pPr lvl="0" rtl="0">
              <a:spcBef>
                <a:spcPts val="0"/>
              </a:spcBef>
              <a:buClr>
                <a:schemeClr val="dk1"/>
              </a:buClr>
              <a:buSzPct val="25000"/>
              <a:buFont typeface="Arial"/>
              <a:buNone/>
            </a:pPr>
            <a:r>
              <a:rPr lang="nl-BE" sz="1100" dirty="0" smtClean="0">
                <a:solidFill>
                  <a:schemeClr val="dk1"/>
                </a:solidFill>
              </a:rPr>
              <a:t>Binnen </a:t>
            </a:r>
            <a:r>
              <a:rPr lang="nl-BE" sz="1100" dirty="0">
                <a:solidFill>
                  <a:schemeClr val="dk1"/>
                </a:solidFill>
              </a:rPr>
              <a:t>de Europese vrije interne markt geldt een vrij verkeer van goederen, diensten, personen en kapitaal. </a:t>
            </a:r>
          </a:p>
          <a:p>
            <a:pPr lvl="0" rtl="0">
              <a:spcBef>
                <a:spcPts val="0"/>
              </a:spcBef>
              <a:buClr>
                <a:schemeClr val="dk1"/>
              </a:buClr>
              <a:buSzPct val="25000"/>
              <a:buFont typeface="Arial"/>
              <a:buNone/>
            </a:pPr>
            <a:r>
              <a:rPr lang="nl-BE" sz="1100" dirty="0">
                <a:solidFill>
                  <a:schemeClr val="dk1"/>
                </a:solidFill>
              </a:rPr>
              <a:t>Een basisbegrip in binnen de interne markt is de vrije mededinging.</a:t>
            </a:r>
          </a:p>
          <a:p>
            <a:pPr lvl="0" rtl="0">
              <a:spcBef>
                <a:spcPts val="0"/>
              </a:spcBef>
              <a:buClr>
                <a:schemeClr val="dk1"/>
              </a:buClr>
              <a:buSzPct val="25000"/>
              <a:buFont typeface="Arial"/>
              <a:buNone/>
            </a:pPr>
            <a:r>
              <a:rPr lang="nl-BE" sz="1100" dirty="0">
                <a:solidFill>
                  <a:schemeClr val="dk1"/>
                </a:solidFill>
              </a:rPr>
              <a:t>Vrije mededinging biedt consumenten een ruimere keuze van betere producten en diensten tegen concurrerende prijzen. Dankzij het mededingingsbeleid van de Europese Unie wordt de mededinging ook op de interne markt niet verstoord. Soortgelijke regels zijn immers van toepassing op alle ondernemingen die op de Europese markt actief zijn. Staatssteun is daarom in principe niet toegestaan, tenzij men een beroep kan doen op bepaalde uitzonderingen.</a:t>
            </a:r>
          </a:p>
          <a:p>
            <a:pPr lvl="0" rtl="0">
              <a:spcBef>
                <a:spcPts val="0"/>
              </a:spcBef>
              <a:buClr>
                <a:schemeClr val="dk1"/>
              </a:buClr>
              <a:buSzPct val="25000"/>
              <a:buFont typeface="Arial"/>
              <a:buNone/>
            </a:pPr>
            <a:r>
              <a:rPr lang="nl-BE" sz="1100" dirty="0">
                <a:solidFill>
                  <a:schemeClr val="dk1"/>
                </a:solidFill>
              </a:rPr>
              <a:t>Bepaalde uitzonderingen zijn bijvoorbeeld noodzakelijk (en hier focussen we vandaag op) wanneer bepaalde diensten of publieke goederen niet (voldoende) </a:t>
            </a:r>
            <a:r>
              <a:rPr lang="nl-BE" sz="1100" dirty="0" err="1">
                <a:solidFill>
                  <a:schemeClr val="dk1"/>
                </a:solidFill>
              </a:rPr>
              <a:t>marktgedreven</a:t>
            </a:r>
            <a:r>
              <a:rPr lang="nl-BE" sz="1100" dirty="0">
                <a:solidFill>
                  <a:schemeClr val="dk1"/>
                </a:solidFill>
              </a:rPr>
              <a:t> zijn; bijvoorbeeld ecosysteemdiensten of natuurbescherming en beheer.</a:t>
            </a:r>
          </a:p>
          <a:p>
            <a:pPr lvl="0" rtl="0">
              <a:spcBef>
                <a:spcPts val="0"/>
              </a:spcBef>
              <a:buClr>
                <a:schemeClr val="dk1"/>
              </a:buClr>
              <a:buSzPct val="25000"/>
              <a:buFont typeface="Arial"/>
              <a:buNone/>
            </a:pPr>
            <a:r>
              <a:rPr lang="nl-BE" sz="1100" dirty="0">
                <a:solidFill>
                  <a:schemeClr val="dk1"/>
                </a:solidFill>
              </a:rPr>
              <a:t>In die gevallen is er tussenkomst nodig van de overheid om de nodige incentives te bieden om deze diensten aan te bieden.</a:t>
            </a:r>
          </a:p>
          <a:p>
            <a:pPr lvl="0" rtl="0">
              <a:spcBef>
                <a:spcPts val="0"/>
              </a:spcBef>
              <a:buClr>
                <a:schemeClr val="dk1"/>
              </a:buClr>
              <a:buSzPct val="25000"/>
              <a:buFont typeface="Arial"/>
              <a:buNone/>
            </a:pPr>
            <a:r>
              <a:rPr lang="nl-BE" sz="1100" dirty="0">
                <a:solidFill>
                  <a:schemeClr val="dk1"/>
                </a:solidFill>
              </a:rPr>
              <a:t>Helaas zal dit zelden een volledige vergoeding betekenen.</a:t>
            </a:r>
          </a:p>
          <a:p>
            <a:pPr lvl="0" rtl="0">
              <a:spcBef>
                <a:spcPts val="0"/>
              </a:spcBef>
              <a:buClr>
                <a:schemeClr val="dk1"/>
              </a:buClr>
              <a:buSzPct val="25000"/>
              <a:buFont typeface="Arial"/>
              <a:buNone/>
            </a:pPr>
            <a:r>
              <a:rPr lang="nl-BE" sz="1100" dirty="0">
                <a:solidFill>
                  <a:schemeClr val="dk1"/>
                </a:solidFill>
              </a:rPr>
              <a:t>Om dit gat dicht te fietsen, zijn niet zelden extra inspanningen nodig.</a:t>
            </a:r>
          </a:p>
          <a:p>
            <a:pPr lvl="0" rtl="0">
              <a:spcBef>
                <a:spcPts val="0"/>
              </a:spcBef>
              <a:buClr>
                <a:schemeClr val="dk1"/>
              </a:buClr>
              <a:buSzPct val="25000"/>
              <a:buFont typeface="Arial"/>
              <a:buNone/>
            </a:pPr>
            <a:r>
              <a:rPr lang="nl-BE" sz="1100" b="1" dirty="0">
                <a:solidFill>
                  <a:schemeClr val="dk1"/>
                </a:solidFill>
              </a:rPr>
              <a:t>Op vandaag worden we bij Natuurpunt geconfronteerd met een mogelijke economische component bij deze extra inspanningen.</a:t>
            </a:r>
          </a:p>
          <a:p>
            <a:pPr lvl="0" rtl="0">
              <a:spcBef>
                <a:spcPts val="0"/>
              </a:spcBef>
              <a:buClr>
                <a:schemeClr val="dk1"/>
              </a:buClr>
              <a:buSzPct val="25000"/>
              <a:buFont typeface="Arial"/>
              <a:buNone/>
            </a:pPr>
            <a:r>
              <a:rPr lang="nl-BE" sz="1100" dirty="0">
                <a:solidFill>
                  <a:schemeClr val="dk1"/>
                </a:solidFill>
              </a:rPr>
              <a:t>Voor ons kwam dat toch wel als een verrassing en we bekijken hier vandaag waarom.</a:t>
            </a:r>
          </a:p>
          <a:p>
            <a:pPr lvl="0" rtl="0">
              <a:spcBef>
                <a:spcPts val="0"/>
              </a:spcBef>
              <a:buClr>
                <a:schemeClr val="dk1"/>
              </a:buClr>
              <a:buFont typeface="Arial"/>
              <a:buNone/>
            </a:pPr>
            <a:endParaRPr sz="1100" dirty="0">
              <a:solidFill>
                <a:schemeClr val="dk1"/>
              </a:solidFill>
            </a:endParaRPr>
          </a:p>
          <a:p>
            <a:pPr lvl="0" rtl="0">
              <a:spcBef>
                <a:spcPts val="0"/>
              </a:spcBef>
              <a:buClr>
                <a:schemeClr val="dk1"/>
              </a:buClr>
              <a:buSzPct val="25000"/>
              <a:buFont typeface="Arial"/>
              <a:buNone/>
            </a:pPr>
            <a:r>
              <a:rPr lang="nl-BE" sz="1100" u="sng" dirty="0">
                <a:solidFill>
                  <a:schemeClr val="hlink"/>
                </a:solidFill>
                <a:hlinkClick r:id="rId3"/>
              </a:rPr>
              <a:t>http://www.isecoeco.org/conferences/isee2012-versao3/pdf/sp28.pdf</a:t>
            </a:r>
            <a:r>
              <a:rPr lang="nl-BE" sz="1100" dirty="0">
                <a:solidFill>
                  <a:schemeClr val="dk1"/>
                </a:solidFill>
              </a:rPr>
              <a:t> </a:t>
            </a:r>
          </a:p>
          <a:p>
            <a:pPr marR="0" lvl="0" algn="l" rtl="0">
              <a:spcBef>
                <a:spcPts val="0"/>
              </a:spcBef>
              <a:buNone/>
            </a:pPr>
            <a:endParaRPr sz="1100" dirty="0">
              <a:solidFill>
                <a:schemeClr val="dk1"/>
              </a:solidFill>
            </a:endParaRP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34620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R="0" lvl="0" algn="l" rtl="0">
              <a:spcBef>
                <a:spcPts val="0"/>
              </a:spcBef>
              <a:buNone/>
            </a:pPr>
            <a:endParaRPr sz="1100" dirty="0">
              <a:solidFill>
                <a:schemeClr val="dk1"/>
              </a:solidFill>
            </a:endParaRPr>
          </a:p>
          <a:p>
            <a:pPr marR="0" lvl="0" algn="l" rtl="0">
              <a:spcBef>
                <a:spcPts val="0"/>
              </a:spcBef>
              <a:buNone/>
            </a:pPr>
            <a:r>
              <a:rPr lang="nl-BE" sz="1100" dirty="0">
                <a:solidFill>
                  <a:schemeClr val="dk1"/>
                </a:solidFill>
              </a:rPr>
              <a:t>Eerst en vooral is het voor een goed begrip cruciaal om het toepassingsgebied van het begrip staatssteun af te bakenen</a:t>
            </a:r>
          </a:p>
          <a:p>
            <a:pPr marR="0" lvl="0" algn="l" rtl="0">
              <a:spcBef>
                <a:spcPts val="0"/>
              </a:spcBef>
              <a:buNone/>
            </a:pPr>
            <a:endParaRPr sz="1100" dirty="0">
              <a:solidFill>
                <a:schemeClr val="dk1"/>
              </a:solidFill>
            </a:endParaRPr>
          </a:p>
          <a:p>
            <a:pPr marL="457200" marR="0" lvl="0" indent="-298450" algn="l" rtl="0">
              <a:spcBef>
                <a:spcPts val="0"/>
              </a:spcBef>
              <a:buClr>
                <a:schemeClr val="dk1"/>
              </a:buClr>
              <a:buSzPct val="100000"/>
              <a:buAutoNum type="arabicPeriod"/>
            </a:pPr>
            <a:r>
              <a:rPr lang="nl-BE" sz="1100" dirty="0">
                <a:solidFill>
                  <a:schemeClr val="dk1"/>
                </a:solidFill>
              </a:rPr>
              <a:t>staatsmiddelen bv steun zoals subsidies maar ook het niet innen van belastingen, sociale bijdragen,... </a:t>
            </a:r>
          </a:p>
          <a:p>
            <a:pPr marL="457200" marR="0" lvl="0" indent="-298450" algn="l" rtl="0">
              <a:spcBef>
                <a:spcPts val="0"/>
              </a:spcBef>
              <a:buClr>
                <a:schemeClr val="dk1"/>
              </a:buClr>
              <a:buSzPct val="100000"/>
              <a:buAutoNum type="arabicPeriod"/>
            </a:pPr>
            <a:r>
              <a:rPr lang="nl-BE" sz="1100" dirty="0">
                <a:solidFill>
                  <a:schemeClr val="dk1"/>
                </a:solidFill>
              </a:rPr>
              <a:t>het begrip onderneming staat centraal </a:t>
            </a:r>
          </a:p>
          <a:p>
            <a:pPr marL="457200" marR="0" lvl="0" indent="-298450" algn="l" rtl="0">
              <a:spcBef>
                <a:spcPts val="0"/>
              </a:spcBef>
              <a:buClr>
                <a:schemeClr val="dk1"/>
              </a:buClr>
              <a:buSzPct val="100000"/>
              <a:buAutoNum type="arabicPeriod"/>
            </a:pPr>
            <a:r>
              <a:rPr lang="nl-BE" sz="1100" dirty="0">
                <a:solidFill>
                  <a:schemeClr val="dk1"/>
                </a:solidFill>
              </a:rPr>
              <a:t>er is evident een economisch voordeel dat wordt geboden door de overheid</a:t>
            </a:r>
          </a:p>
          <a:p>
            <a:pPr marL="457200" lvl="0" indent="-298450" rtl="0">
              <a:spcBef>
                <a:spcPts val="0"/>
              </a:spcBef>
              <a:buClr>
                <a:schemeClr val="dk1"/>
              </a:buClr>
              <a:buSzPct val="100000"/>
              <a:buAutoNum type="arabicPeriod"/>
            </a:pPr>
            <a:r>
              <a:rPr lang="nl-BE" sz="1100" dirty="0">
                <a:solidFill>
                  <a:schemeClr val="dk1"/>
                </a:solidFill>
              </a:rPr>
              <a:t>selectief/ specificiteit: voordeel voor bepaalde ondernemingen - een algemene maatregel is dus per definitie geen staatssteun</a:t>
            </a:r>
          </a:p>
          <a:p>
            <a:pPr marL="457200" marR="0" lvl="0" indent="-298450" algn="l" rtl="0">
              <a:spcBef>
                <a:spcPts val="0"/>
              </a:spcBef>
              <a:buClr>
                <a:schemeClr val="dk1"/>
              </a:buClr>
              <a:buSzPct val="100000"/>
              <a:buAutoNum type="arabicPeriod"/>
            </a:pPr>
            <a:r>
              <a:rPr lang="nl-BE" sz="1100" dirty="0">
                <a:solidFill>
                  <a:schemeClr val="dk1"/>
                </a:solidFill>
              </a:rPr>
              <a:t>dat voordeel heeft eventuéél de potentie om de mededinging te beïnvloeden </a:t>
            </a:r>
          </a:p>
          <a:p>
            <a:pPr marR="0" lvl="0" algn="l" rtl="0">
              <a:spcBef>
                <a:spcPts val="0"/>
              </a:spcBef>
              <a:buNone/>
            </a:pPr>
            <a:endParaRPr sz="1100" dirty="0">
              <a:solidFill>
                <a:schemeClr val="dk1"/>
              </a:solidFill>
            </a:endParaRPr>
          </a:p>
          <a:p>
            <a:pPr marR="0" lvl="0" algn="l" rtl="0">
              <a:spcBef>
                <a:spcPts val="0"/>
              </a:spcBef>
              <a:buNone/>
            </a:pPr>
            <a:endParaRPr sz="1100" dirty="0">
              <a:solidFill>
                <a:schemeClr val="dk1"/>
              </a:solidFill>
            </a:endParaRPr>
          </a:p>
          <a:p>
            <a:pPr marR="0" lvl="0" algn="l" rtl="0">
              <a:spcBef>
                <a:spcPts val="0"/>
              </a:spcBef>
              <a:buNone/>
            </a:pPr>
            <a:r>
              <a:rPr lang="nl-BE" sz="1100" dirty="0">
                <a:solidFill>
                  <a:schemeClr val="dk1"/>
                </a:solidFill>
              </a:rPr>
              <a:t>artikel 107, eerste lid, VWEU: </a:t>
            </a:r>
            <a:r>
              <a:rPr lang="nl-BE" sz="1100" i="1" dirty="0">
                <a:solidFill>
                  <a:schemeClr val="dk1"/>
                </a:solidFill>
              </a:rPr>
              <a:t>“Behoudens de afwijkingen waarin de Verdragen voorzien, zijn steunmaatregelen van de staten of in welke vorm ook met staatsmiddelen bekostigd, die de mededinging door begunstiging van bepaalde ondernemingen of bepaalde producties vervalsen of dreigen te vervalsen, onverenigbaar met de interne markt, </a:t>
            </a:r>
            <a:r>
              <a:rPr lang="nl-BE" sz="1100" i="1" dirty="0" err="1">
                <a:solidFill>
                  <a:schemeClr val="dk1"/>
                </a:solidFill>
              </a:rPr>
              <a:t>voorzover</a:t>
            </a:r>
            <a:r>
              <a:rPr lang="nl-BE" sz="1100" i="1" dirty="0">
                <a:solidFill>
                  <a:schemeClr val="dk1"/>
                </a:solidFill>
              </a:rPr>
              <a:t> deze steun het handelsverkeer tussen de lidstaten ongunstig beïnvloedt.”</a:t>
            </a:r>
          </a:p>
          <a:p>
            <a:pPr marR="0" lvl="0" algn="l" rtl="0">
              <a:spcBef>
                <a:spcPts val="0"/>
              </a:spcBef>
              <a:buNone/>
            </a:pPr>
            <a:endParaRPr sz="1100" i="1" dirty="0">
              <a:solidFill>
                <a:schemeClr val="dk1"/>
              </a:solidFill>
            </a:endParaRPr>
          </a:p>
          <a:p>
            <a:pPr marR="0" lvl="0" algn="l" rtl="0">
              <a:spcBef>
                <a:spcPts val="0"/>
              </a:spcBef>
              <a:buNone/>
            </a:pPr>
            <a:r>
              <a:rPr lang="nl-BE" sz="1100" b="1" dirty="0">
                <a:solidFill>
                  <a:schemeClr val="dk1"/>
                </a:solidFill>
              </a:rPr>
              <a:t>Zowel de overheid,  Natuurpunt, als tal van andere verenigingen gingen er lange tijd van uit dat zij niet onder de stringente staatssteunregels vielen, gezien zij niet konden voldoen aan de definitie van een onderneming. Natuurpunt, net als tal van andere verenigingen, streeft een belangeloos doel na en streeft hierbij geen enkel economisch doel na.</a:t>
            </a: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3624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nl-BE" sz="1100" dirty="0">
                <a:solidFill>
                  <a:schemeClr val="dk1"/>
                </a:solidFill>
              </a:rPr>
              <a:t>Uit de Europese rechtspraak kon echter na verloop van tijd een definitie van het begrip onderneming worden gehaald waaruit blijkt dat het begrip onderneming zeer </a:t>
            </a:r>
            <a:r>
              <a:rPr lang="nl-BE" sz="1100" b="1" dirty="0">
                <a:solidFill>
                  <a:schemeClr val="dk1"/>
                </a:solidFill>
              </a:rPr>
              <a:t>functioneel is omschreven als elke eenheid die een economische activiteit uitoefent.</a:t>
            </a:r>
          </a:p>
          <a:p>
            <a:pPr marL="0" marR="0" lvl="0" indent="0" algn="l" rtl="0">
              <a:spcBef>
                <a:spcPts val="0"/>
              </a:spcBef>
              <a:buClr>
                <a:schemeClr val="dk1"/>
              </a:buClr>
              <a:buSzPct val="25000"/>
              <a:buFont typeface="Arial"/>
              <a:buNone/>
            </a:pPr>
            <a:r>
              <a:rPr lang="nl-BE" sz="1100" dirty="0">
                <a:solidFill>
                  <a:schemeClr val="dk1"/>
                </a:solidFill>
              </a:rPr>
              <a:t/>
            </a:r>
            <a:br>
              <a:rPr lang="nl-BE" sz="1100" dirty="0">
                <a:solidFill>
                  <a:schemeClr val="dk1"/>
                </a:solidFill>
              </a:rPr>
            </a:br>
            <a:r>
              <a:rPr lang="nl-BE" sz="1100" dirty="0">
                <a:solidFill>
                  <a:schemeClr val="dk1"/>
                </a:solidFill>
              </a:rPr>
              <a:t>Onder economische activiteit wordt verstaan iedere activiteit bestaande uit het aanbieden van goederen en diensten op een bepaalde markt.</a:t>
            </a:r>
            <a:br>
              <a:rPr lang="nl-BE" sz="1100" dirty="0">
                <a:solidFill>
                  <a:schemeClr val="dk1"/>
                </a:solidFill>
              </a:rPr>
            </a:br>
            <a:endParaRPr lang="nl-BE" sz="1100" dirty="0">
              <a:solidFill>
                <a:schemeClr val="dk1"/>
              </a:solidFill>
            </a:endParaRPr>
          </a:p>
          <a:p>
            <a:pPr marL="0" marR="0" lvl="0" indent="0" algn="l" rtl="0">
              <a:spcBef>
                <a:spcPts val="0"/>
              </a:spcBef>
              <a:buClr>
                <a:schemeClr val="dk1"/>
              </a:buClr>
              <a:buSzPct val="25000"/>
              <a:buFont typeface="Arial"/>
              <a:buNone/>
            </a:pPr>
            <a:r>
              <a:rPr lang="nl-BE" sz="1100" dirty="0">
                <a:solidFill>
                  <a:schemeClr val="dk1"/>
                </a:solidFill>
              </a:rPr>
              <a:t>De rechtsvorm van de entiteit, de wijze waarop de entiteit wordt gefinancierd, het feit dat de entiteit geen winstoogmerk bleek niet van belang. Het</a:t>
            </a:r>
            <a:br>
              <a:rPr lang="nl-BE" sz="1100" dirty="0">
                <a:solidFill>
                  <a:schemeClr val="dk1"/>
                </a:solidFill>
              </a:rPr>
            </a:br>
            <a:r>
              <a:rPr lang="nl-BE" sz="1100" dirty="0">
                <a:solidFill>
                  <a:schemeClr val="dk1"/>
                </a:solidFill>
              </a:rPr>
              <a:t>gevolg van deze functionele omschrijving is dat </a:t>
            </a:r>
            <a:r>
              <a:rPr lang="nl-BE" sz="1100" b="1" u="sng" dirty="0">
                <a:solidFill>
                  <a:schemeClr val="dk1"/>
                </a:solidFill>
              </a:rPr>
              <a:t>vele activiteiten binnen het toepassingsgebied van de staatssteunregels vallen en zo ook tal van verenigingen.</a:t>
            </a:r>
          </a:p>
          <a:p>
            <a:pPr marL="0" marR="0" lvl="0" indent="0" algn="l" rtl="0">
              <a:spcBef>
                <a:spcPts val="0"/>
              </a:spcBef>
              <a:buClr>
                <a:schemeClr val="dk1"/>
              </a:buClr>
              <a:buSzPct val="25000"/>
              <a:buFont typeface="Arial"/>
              <a:buNone/>
            </a:pPr>
            <a:r>
              <a:rPr lang="nl-BE" sz="1100" dirty="0">
                <a:solidFill>
                  <a:schemeClr val="dk1"/>
                </a:solidFill>
              </a:rPr>
              <a:t>Entiteiten die op het eerste gezicht niet als ondernemingen worden beschouwd, zoals stichtingen, publieke lichamen, onderzoeksorganisaties  enz. worden door het Hof en de Europese Commissie als ondernemingen aangemerkt van zodra zij, hoe ondergeschikt of marginaal ook, economische activiteiten verrichten. </a:t>
            </a:r>
          </a:p>
          <a:p>
            <a:pPr marL="0" marR="0" lvl="0" indent="0" algn="l" rtl="0">
              <a:spcBef>
                <a:spcPts val="0"/>
              </a:spcBef>
              <a:buClr>
                <a:schemeClr val="dk1"/>
              </a:buClr>
              <a:buFont typeface="Arial"/>
              <a:buNone/>
            </a:pPr>
            <a:endParaRPr sz="1100" dirty="0">
              <a:solidFill>
                <a:schemeClr val="dk1"/>
              </a:solidFill>
            </a:endParaRPr>
          </a:p>
          <a:p>
            <a:pPr marL="0" marR="0" lvl="0" indent="0" algn="l" rtl="0">
              <a:spcBef>
                <a:spcPts val="0"/>
              </a:spcBef>
              <a:buClr>
                <a:schemeClr val="dk1"/>
              </a:buClr>
              <a:buSzPct val="25000"/>
              <a:buFont typeface="Arial"/>
              <a:buNone/>
            </a:pPr>
            <a:r>
              <a:rPr lang="nl-BE" sz="1100" dirty="0">
                <a:solidFill>
                  <a:schemeClr val="dk1"/>
                </a:solidFill>
              </a:rPr>
              <a:t>En dat staat in schril contrast met de vereisten omtrent economische activiteiten waaraan de Belgische vzw’s tot dan doe gehouden werden onder de federale wetgeving. </a:t>
            </a:r>
          </a:p>
          <a:p>
            <a:pPr marL="0" marR="0" lvl="0" indent="0" algn="l" rtl="0">
              <a:spcBef>
                <a:spcPts val="0"/>
              </a:spcBef>
              <a:buClr>
                <a:schemeClr val="dk1"/>
              </a:buClr>
              <a:buSzPct val="25000"/>
              <a:buFont typeface="Arial"/>
              <a:buNone/>
            </a:pPr>
            <a:r>
              <a:rPr lang="nl-BE" sz="1100" dirty="0">
                <a:solidFill>
                  <a:schemeClr val="dk1"/>
                </a:solidFill>
              </a:rPr>
              <a:t/>
            </a:r>
            <a:br>
              <a:rPr lang="nl-BE" sz="1100" dirty="0">
                <a:solidFill>
                  <a:schemeClr val="dk1"/>
                </a:solidFill>
              </a:rPr>
            </a:br>
            <a:endParaRPr lang="nl-BE" sz="1100" dirty="0">
              <a:solidFill>
                <a:schemeClr val="dk1"/>
              </a:solidFill>
            </a:endParaRPr>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71059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dirty="0">
              <a:solidFill>
                <a:schemeClr val="dk1"/>
              </a:solidFill>
            </a:endParaRPr>
          </a:p>
          <a:p>
            <a:pPr marL="0" marR="0" lvl="0" indent="0" algn="l" rtl="0">
              <a:spcBef>
                <a:spcPts val="0"/>
              </a:spcBef>
              <a:buClr>
                <a:schemeClr val="dk1"/>
              </a:buClr>
              <a:buSzPct val="25000"/>
              <a:buFont typeface="Arial"/>
              <a:buNone/>
            </a:pPr>
            <a:r>
              <a:rPr lang="nl-BE" sz="1100" dirty="0">
                <a:solidFill>
                  <a:schemeClr val="dk1"/>
                </a:solidFill>
              </a:rPr>
              <a:t>De vzw die een belangeloos doel nastreeft en omwille van haar statuut als vzw verboden is handelszaken te drijven, kan in België TOCH  in beperkte mate economische activiteiten ontwikkelen </a:t>
            </a:r>
            <a:r>
              <a:rPr lang="nl-BE" sz="1100" u="sng" dirty="0">
                <a:solidFill>
                  <a:schemeClr val="dk1"/>
                </a:solidFill>
              </a:rPr>
              <a:t>ter verwezenlijking van dat belangeloos doel.</a:t>
            </a:r>
          </a:p>
          <a:p>
            <a:pPr marL="0" marR="0" lvl="0" indent="0" algn="l" rtl="0">
              <a:spcBef>
                <a:spcPts val="0"/>
              </a:spcBef>
              <a:buClr>
                <a:schemeClr val="dk1"/>
              </a:buClr>
              <a:buFont typeface="Arial"/>
              <a:buNone/>
            </a:pPr>
            <a:endParaRPr sz="1100" u="sng" dirty="0">
              <a:solidFill>
                <a:schemeClr val="dk1"/>
              </a:solidFill>
            </a:endParaRPr>
          </a:p>
          <a:p>
            <a:pPr marL="0" marR="0" lvl="0" indent="0" algn="l" rtl="0">
              <a:spcBef>
                <a:spcPts val="0"/>
              </a:spcBef>
              <a:buClr>
                <a:schemeClr val="dk1"/>
              </a:buClr>
              <a:buSzPct val="25000"/>
              <a:buFont typeface="Arial"/>
              <a:buNone/>
            </a:pPr>
            <a:r>
              <a:rPr lang="nl-BE" sz="1100" dirty="0">
                <a:solidFill>
                  <a:schemeClr val="dk1"/>
                </a:solidFill>
              </a:rPr>
              <a:t>Op die manier biedt men </a:t>
            </a:r>
            <a:r>
              <a:rPr lang="nl-BE" sz="1100" b="1" dirty="0">
                <a:solidFill>
                  <a:schemeClr val="dk1"/>
                </a:solidFill>
              </a:rPr>
              <a:t>ruimte voor vzw’s om zelf het gat dicht te fietsen waar er geen inkomsten voortvloeien uit puur het verwezenlijken van het belangeloos doel, én er geen ruimte is voor overheidssteun. AD HOC TOETS KAN WERKEN</a:t>
            </a:r>
          </a:p>
          <a:p>
            <a:pPr marL="0" marR="0" lvl="0" indent="0" algn="l" rtl="0">
              <a:spcBef>
                <a:spcPts val="0"/>
              </a:spcBef>
              <a:buClr>
                <a:schemeClr val="dk1"/>
              </a:buClr>
              <a:buFont typeface="Arial"/>
              <a:buNone/>
            </a:pPr>
            <a:endParaRPr sz="1100" u="sng" dirty="0">
              <a:solidFill>
                <a:schemeClr val="dk1"/>
              </a:solidFill>
            </a:endParaRPr>
          </a:p>
          <a:p>
            <a:pPr marL="0" marR="0" lvl="0" indent="0" algn="l" rtl="0">
              <a:spcBef>
                <a:spcPts val="0"/>
              </a:spcBef>
              <a:buClr>
                <a:schemeClr val="dk1"/>
              </a:buClr>
              <a:buSzPct val="25000"/>
              <a:buFont typeface="Arial"/>
              <a:buNone/>
            </a:pPr>
            <a:r>
              <a:rPr lang="nl-BE" sz="1100" dirty="0">
                <a:solidFill>
                  <a:schemeClr val="dk1"/>
                </a:solidFill>
              </a:rPr>
              <a:t>Het hof van cassatie heeft er voor gekozen de ‘bijkomstige’ activiteiten te onderwerpen aan een (flexibele) drietrapstoets:</a:t>
            </a:r>
          </a:p>
          <a:p>
            <a:pPr marL="0" marR="0" lvl="0" indent="0" algn="l" rtl="0">
              <a:spcBef>
                <a:spcPts val="0"/>
              </a:spcBef>
              <a:buClr>
                <a:schemeClr val="dk1"/>
              </a:buClr>
              <a:buFont typeface="Arial"/>
              <a:buNone/>
            </a:pPr>
            <a:endParaRPr sz="1100" dirty="0">
              <a:solidFill>
                <a:schemeClr val="dk1"/>
              </a:solidFill>
            </a:endParaRPr>
          </a:p>
          <a:p>
            <a:pPr marL="0" marR="0" lvl="0" indent="0" algn="l" rtl="0">
              <a:spcBef>
                <a:spcPts val="0"/>
              </a:spcBef>
              <a:buClr>
                <a:schemeClr val="dk1"/>
              </a:buClr>
              <a:buSzPct val="25000"/>
              <a:buFont typeface="Arial"/>
              <a:buNone/>
            </a:pPr>
            <a:r>
              <a:rPr lang="nl-BE" sz="1100" dirty="0">
                <a:solidFill>
                  <a:schemeClr val="dk1"/>
                </a:solidFill>
              </a:rPr>
              <a:t>kwantitatieve ondergeschiktheid</a:t>
            </a:r>
            <a:br>
              <a:rPr lang="nl-BE" sz="1100" dirty="0">
                <a:solidFill>
                  <a:schemeClr val="dk1"/>
                </a:solidFill>
              </a:rPr>
            </a:br>
            <a:r>
              <a:rPr lang="nl-BE" sz="1100" dirty="0">
                <a:solidFill>
                  <a:schemeClr val="dk1"/>
                </a:solidFill>
              </a:rPr>
              <a:t>rechtstreekse of onrechtstreekse band tussen beide activiteiten</a:t>
            </a:r>
            <a:br>
              <a:rPr lang="nl-BE" sz="1100" dirty="0">
                <a:solidFill>
                  <a:schemeClr val="dk1"/>
                </a:solidFill>
              </a:rPr>
            </a:br>
            <a:r>
              <a:rPr lang="nl-BE" sz="1100" dirty="0">
                <a:solidFill>
                  <a:schemeClr val="dk1"/>
                </a:solidFill>
              </a:rPr>
              <a:t>bestemmingsplicht van de opbrengsten van economische activiteiten voor de verwezenlijking belangeloos doel</a:t>
            </a:r>
            <a:br>
              <a:rPr lang="nl-BE" sz="1100" dirty="0">
                <a:solidFill>
                  <a:schemeClr val="dk1"/>
                </a:solidFill>
              </a:rPr>
            </a:br>
            <a:endParaRPr lang="nl-BE" sz="1100" dirty="0">
              <a:solidFill>
                <a:schemeClr val="dk1"/>
              </a:solidFill>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95119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Tree>
    <p:extLst>
      <p:ext uri="{BB962C8B-B14F-4D97-AF65-F5344CB8AC3E}">
        <p14:creationId xmlns:p14="http://schemas.microsoft.com/office/powerpoint/2010/main" val="4023617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nl-BE" sz="1100" dirty="0">
                <a:solidFill>
                  <a:schemeClr val="dk1"/>
                </a:solidFill>
              </a:rPr>
              <a:t>Nietsvermoedende natuurverenigingen begonnen nattigheid te voelen in 2013, toen een Duitse regeling omtrent het gratis doorgeven van goederen aan natuurverenigingen, aan de kaak werd gesteld. </a:t>
            </a:r>
            <a:r>
              <a:rPr lang="nl-BE" sz="1100" b="1" dirty="0">
                <a:solidFill>
                  <a:schemeClr val="dk1"/>
                </a:solidFill>
              </a:rPr>
              <a:t>Tot dan toe ging men er van uit dat natuurverenigingen niet als ondernemingen konden worden gezien. </a:t>
            </a:r>
          </a:p>
          <a:p>
            <a:pPr marL="0" marR="0" lvl="0" indent="0" algn="l" rtl="0">
              <a:spcBef>
                <a:spcPts val="0"/>
              </a:spcBef>
              <a:buClr>
                <a:schemeClr val="dk1"/>
              </a:buClr>
              <a:buSzPct val="25000"/>
              <a:buFont typeface="Arial"/>
              <a:buNone/>
            </a:pPr>
            <a:r>
              <a:rPr lang="nl-BE" sz="1100" dirty="0">
                <a:solidFill>
                  <a:schemeClr val="dk1"/>
                </a:solidFill>
              </a:rPr>
              <a:t>(Duitsland deed dit na studies die uitwezen dat het verkopen van terreinen aan private natuurbeheerders een negatieve invloed had op de natuurwaarde ervan)</a:t>
            </a:r>
          </a:p>
          <a:p>
            <a:pPr marL="0" marR="0" lvl="0" indent="0" algn="l" rtl="0">
              <a:spcBef>
                <a:spcPts val="0"/>
              </a:spcBef>
              <a:buClr>
                <a:schemeClr val="dk1"/>
              </a:buClr>
              <a:buFont typeface="Arial"/>
              <a:buNone/>
            </a:pPr>
            <a:endParaRPr sz="1100" dirty="0">
              <a:solidFill>
                <a:schemeClr val="dk1"/>
              </a:solidFill>
            </a:endParaRPr>
          </a:p>
          <a:p>
            <a:pPr marL="0" marR="0" lvl="0" indent="0" algn="l" rtl="0">
              <a:spcBef>
                <a:spcPts val="0"/>
              </a:spcBef>
              <a:buClr>
                <a:schemeClr val="dk1"/>
              </a:buClr>
              <a:buSzPct val="25000"/>
              <a:buFont typeface="Arial"/>
              <a:buNone/>
            </a:pPr>
            <a:r>
              <a:rPr lang="nl-BE" sz="1100" dirty="0">
                <a:solidFill>
                  <a:schemeClr val="dk1"/>
                </a:solidFill>
              </a:rPr>
              <a:t>Europa oordeelde dat het natuurbeheer op zich inderdaad geen economische activiteit is en ze zelfs als een algemeen belang moet worden beschouwd…</a:t>
            </a:r>
            <a:br>
              <a:rPr lang="nl-BE" sz="1100" dirty="0">
                <a:solidFill>
                  <a:schemeClr val="dk1"/>
                </a:solidFill>
              </a:rPr>
            </a:br>
            <a:r>
              <a:rPr lang="nl-BE" sz="1100" dirty="0">
                <a:solidFill>
                  <a:schemeClr val="dk1"/>
                </a:solidFill>
              </a:rPr>
              <a:t>MAAR… gezien die natuurverenigingen ook hout verkochten uit beheer, jacht- en visvergunningen afleverden en bepaalde recreatieve activiteiten commercialiseerden, moesten zij als onderneming worden aangemerkt…</a:t>
            </a:r>
            <a:br>
              <a:rPr lang="nl-BE" sz="1100" dirty="0">
                <a:solidFill>
                  <a:schemeClr val="dk1"/>
                </a:solidFill>
              </a:rPr>
            </a:br>
            <a:r>
              <a:rPr lang="nl-BE" sz="1100" dirty="0">
                <a:solidFill>
                  <a:schemeClr val="dk1"/>
                </a:solidFill>
              </a:rPr>
              <a:t>MET als gevolg dat de steun aan deze vereniging diende te voldoen aan de stringente staatssteunregels…</a:t>
            </a:r>
          </a:p>
          <a:p>
            <a:pPr marL="0" marR="0" lvl="0" indent="0" algn="l" rtl="0">
              <a:spcBef>
                <a:spcPts val="0"/>
              </a:spcBef>
              <a:buClr>
                <a:schemeClr val="dk1"/>
              </a:buClr>
              <a:buSzPct val="25000"/>
              <a:buFont typeface="Arial"/>
              <a:buNone/>
            </a:pPr>
            <a:r>
              <a:rPr lang="nl-BE" sz="1100" dirty="0">
                <a:solidFill>
                  <a:schemeClr val="dk1"/>
                </a:solidFill>
              </a:rPr>
              <a:t>Het gerecht lijkt hier wel rekening te houden met een mogelijke opsplitsing van een entiteit in een onderdeel als onderneming, en een onderdeel dat daar </a:t>
            </a:r>
            <a:r>
              <a:rPr lang="nl-BE" sz="1100" dirty="0" err="1">
                <a:solidFill>
                  <a:schemeClr val="dk1"/>
                </a:solidFill>
              </a:rPr>
              <a:t>buitenvalt</a:t>
            </a:r>
            <a:r>
              <a:rPr lang="nl-BE" sz="1100" dirty="0">
                <a:solidFill>
                  <a:schemeClr val="dk1"/>
                </a:solidFill>
              </a:rPr>
              <a:t>, mits een volledige gescheiden boekhouding.</a:t>
            </a:r>
          </a:p>
          <a:p>
            <a:pPr marL="0" marR="0" lvl="0" indent="0" algn="l" rtl="0">
              <a:spcBef>
                <a:spcPts val="0"/>
              </a:spcBef>
              <a:buClr>
                <a:schemeClr val="dk1"/>
              </a:buClr>
              <a:buSzPct val="25000"/>
              <a:buFont typeface="Arial"/>
              <a:buNone/>
            </a:pPr>
            <a:r>
              <a:rPr lang="nl-BE" sz="1100" dirty="0">
                <a:solidFill>
                  <a:schemeClr val="dk1"/>
                </a:solidFill>
              </a:rPr>
              <a:t>(onrechtmatige staatssteun, wel verenigbaar met de interne markt)</a:t>
            </a:r>
          </a:p>
          <a:p>
            <a:pPr marL="0" marR="0" lvl="0" indent="0" algn="l" rtl="0">
              <a:spcBef>
                <a:spcPts val="0"/>
              </a:spcBef>
              <a:buClr>
                <a:schemeClr val="dk1"/>
              </a:buClr>
              <a:buFont typeface="Arial"/>
              <a:buNone/>
            </a:pPr>
            <a:endParaRPr sz="1100" dirty="0">
              <a:solidFill>
                <a:schemeClr val="dk1"/>
              </a:solidFill>
            </a:endParaRPr>
          </a:p>
          <a:p>
            <a:pPr marL="0" marR="0" lvl="0" indent="0" algn="l" rtl="0">
              <a:spcBef>
                <a:spcPts val="0"/>
              </a:spcBef>
              <a:buClr>
                <a:schemeClr val="dk1"/>
              </a:buClr>
              <a:buSzPct val="25000"/>
              <a:buFont typeface="Arial"/>
              <a:buNone/>
            </a:pPr>
            <a:r>
              <a:rPr lang="nl-BE" sz="1100" dirty="0">
                <a:solidFill>
                  <a:schemeClr val="dk1"/>
                </a:solidFill>
              </a:rPr>
              <a:t>Deze case zorgde voor een cascadebeweging in de hele Unie.</a:t>
            </a:r>
          </a:p>
          <a:p>
            <a:pPr marL="0" marR="0" lvl="0" indent="0" algn="l" rtl="0">
              <a:spcBef>
                <a:spcPts val="0"/>
              </a:spcBef>
              <a:buClr>
                <a:schemeClr val="dk1"/>
              </a:buClr>
              <a:buFont typeface="Arial"/>
              <a:buNone/>
            </a:pPr>
            <a:endParaRPr sz="1100" dirty="0">
              <a:solidFill>
                <a:schemeClr val="dk1"/>
              </a:solidFill>
            </a:endParaRPr>
          </a:p>
          <a:p>
            <a:pPr marL="0" marR="0" lvl="0" indent="0" algn="l" rtl="0">
              <a:spcBef>
                <a:spcPts val="0"/>
              </a:spcBef>
              <a:buClr>
                <a:schemeClr val="dk1"/>
              </a:buClr>
              <a:buSzPct val="25000"/>
              <a:buFont typeface="Arial"/>
              <a:buNone/>
            </a:pPr>
            <a:r>
              <a:rPr lang="nl-BE" sz="1100" dirty="0">
                <a:solidFill>
                  <a:schemeClr val="dk1"/>
                </a:solidFill>
              </a:rPr>
              <a:t>In </a:t>
            </a:r>
            <a:r>
              <a:rPr lang="nl-BE" sz="1100" dirty="0" err="1">
                <a:solidFill>
                  <a:schemeClr val="dk1"/>
                </a:solidFill>
              </a:rPr>
              <a:t>nederland</a:t>
            </a:r>
            <a:r>
              <a:rPr lang="nl-BE" sz="1100" dirty="0">
                <a:solidFill>
                  <a:schemeClr val="dk1"/>
                </a:solidFill>
              </a:rPr>
              <a:t> werd prompt een vereniging gelijkberechtiging grootgrondbezit opgericht die zich tot doel stelde om de ‘discriminerende’ subsidies aan </a:t>
            </a:r>
            <a:r>
              <a:rPr lang="nl-BE" sz="1100" dirty="0" err="1">
                <a:solidFill>
                  <a:schemeClr val="dk1"/>
                </a:solidFill>
              </a:rPr>
              <a:t>terreinbeherende</a:t>
            </a:r>
            <a:r>
              <a:rPr lang="nl-BE" sz="1100" dirty="0">
                <a:solidFill>
                  <a:schemeClr val="dk1"/>
                </a:solidFill>
              </a:rPr>
              <a:t> natuurverenigingen in rechte te bestrijden.</a:t>
            </a:r>
          </a:p>
          <a:p>
            <a:pPr marL="0" marR="0" lvl="0" indent="0" algn="l" rtl="0">
              <a:spcBef>
                <a:spcPts val="0"/>
              </a:spcBef>
              <a:buClr>
                <a:schemeClr val="dk1"/>
              </a:buClr>
              <a:buFont typeface="Arial"/>
              <a:buNone/>
            </a:pPr>
            <a:endParaRPr sz="1100" dirty="0">
              <a:solidFill>
                <a:schemeClr val="dk1"/>
              </a:solidFill>
            </a:endParaRPr>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39850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nl-BE" sz="1100" dirty="0">
                <a:solidFill>
                  <a:schemeClr val="dk1"/>
                </a:solidFill>
              </a:rPr>
              <a:t>zo geschiede..</a:t>
            </a:r>
          </a:p>
          <a:p>
            <a:pPr marL="0" marR="0" lvl="0" indent="0" algn="l" rtl="0">
              <a:spcBef>
                <a:spcPts val="0"/>
              </a:spcBef>
              <a:buClr>
                <a:schemeClr val="dk1"/>
              </a:buClr>
              <a:buSzPct val="25000"/>
              <a:buFont typeface="Arial"/>
              <a:buNone/>
            </a:pPr>
            <a:r>
              <a:rPr lang="nl-BE" sz="1100" dirty="0">
                <a:solidFill>
                  <a:schemeClr val="dk1"/>
                </a:solidFill>
              </a:rPr>
              <a:t>Ook de </a:t>
            </a:r>
            <a:r>
              <a:rPr lang="nl-BE" sz="1100" dirty="0" err="1">
                <a:solidFill>
                  <a:schemeClr val="dk1"/>
                </a:solidFill>
              </a:rPr>
              <a:t>nederlandse</a:t>
            </a:r>
            <a:r>
              <a:rPr lang="nl-BE" sz="1100" dirty="0">
                <a:solidFill>
                  <a:schemeClr val="dk1"/>
                </a:solidFill>
              </a:rPr>
              <a:t> natuurverenigingen worden aangemerkt als ondernemingen gezien hun activiteiten als houtverkoop, (</a:t>
            </a:r>
            <a:r>
              <a:rPr lang="nl-BE" sz="1100" dirty="0" err="1">
                <a:solidFill>
                  <a:schemeClr val="dk1"/>
                </a:solidFill>
              </a:rPr>
              <a:t>verblijfs</a:t>
            </a:r>
            <a:r>
              <a:rPr lang="nl-BE" sz="1100" dirty="0">
                <a:solidFill>
                  <a:schemeClr val="dk1"/>
                </a:solidFill>
              </a:rPr>
              <a:t>)recreatie en het verhuren van vergunningen.</a:t>
            </a:r>
          </a:p>
          <a:p>
            <a:pPr marL="0" marR="0" lvl="0" indent="0" algn="l" rtl="0">
              <a:spcBef>
                <a:spcPts val="0"/>
              </a:spcBef>
              <a:buClr>
                <a:schemeClr val="dk1"/>
              </a:buClr>
              <a:buFont typeface="Arial"/>
              <a:buNone/>
            </a:pPr>
            <a:endParaRPr sz="1100" dirty="0">
              <a:solidFill>
                <a:schemeClr val="dk1"/>
              </a:solidFill>
            </a:endParaRPr>
          </a:p>
          <a:p>
            <a:pPr marL="0" marR="0" lvl="0" indent="0" algn="l" rtl="0">
              <a:spcBef>
                <a:spcPts val="0"/>
              </a:spcBef>
              <a:buClr>
                <a:schemeClr val="dk1"/>
              </a:buClr>
              <a:buFont typeface="Arial"/>
              <a:buNone/>
            </a:pPr>
            <a:endParaRPr sz="1100" dirty="0">
              <a:solidFill>
                <a:schemeClr val="dk1"/>
              </a:solidFill>
            </a:endParaRPr>
          </a:p>
          <a:p>
            <a:pPr marL="0" marR="0" lvl="0" indent="0" algn="l" rtl="0">
              <a:spcBef>
                <a:spcPts val="0"/>
              </a:spcBef>
              <a:buClr>
                <a:schemeClr val="dk1"/>
              </a:buClr>
              <a:buFont typeface="Arial"/>
              <a:buNone/>
            </a:pPr>
            <a:endParaRPr sz="1100" dirty="0">
              <a:solidFill>
                <a:schemeClr val="dk1"/>
              </a:solidFill>
            </a:endParaRPr>
          </a:p>
        </p:txBody>
      </p:sp>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65431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685800" y="1573383"/>
            <a:ext cx="7772400" cy="2387600"/>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Clr>
                <a:srgbClr val="1F497D"/>
              </a:buClr>
              <a:buFont typeface="Arial Black"/>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88" name="Shape 88"/>
          <p:cNvSpPr txBox="1">
            <a:spLocks noGrp="1"/>
          </p:cNvSpPr>
          <p:nvPr>
            <p:ph type="subTitle" idx="1"/>
          </p:nvPr>
        </p:nvSpPr>
        <p:spPr>
          <a:xfrm>
            <a:off x="1143000" y="4207519"/>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spcAft>
                <a:spcPts val="0"/>
              </a:spcAft>
              <a:buClr>
                <a:srgbClr val="7EA490"/>
              </a:buClr>
              <a:buFont typeface="Arial"/>
              <a:buNone/>
              <a:defRPr/>
            </a:lvl1pPr>
            <a:lvl2pPr marL="457200" marR="0" lvl="1" indent="0" algn="ctr" rtl="0">
              <a:lnSpc>
                <a:spcPct val="90000"/>
              </a:lnSpc>
              <a:spcBef>
                <a:spcPts val="500"/>
              </a:spcBef>
              <a:spcAft>
                <a:spcPts val="0"/>
              </a:spcAft>
              <a:buClr>
                <a:srgbClr val="7030A0"/>
              </a:buClr>
              <a:buFont typeface="Arial"/>
              <a:buNone/>
              <a:defRPr/>
            </a:lvl2pPr>
            <a:lvl3pPr marL="914400" marR="0" lvl="2" indent="0" algn="ctr" rtl="0">
              <a:lnSpc>
                <a:spcPct val="90000"/>
              </a:lnSpc>
              <a:spcBef>
                <a:spcPts val="500"/>
              </a:spcBef>
              <a:spcAft>
                <a:spcPts val="0"/>
              </a:spcAft>
              <a:buClr>
                <a:schemeClr val="dk1"/>
              </a:buClr>
              <a:buFont typeface="Arial"/>
              <a:buNone/>
              <a:defRPr/>
            </a:lvl3pPr>
            <a:lvl4pPr marL="1371600" marR="0" lvl="3" indent="0" algn="ctr" rtl="0">
              <a:lnSpc>
                <a:spcPct val="90000"/>
              </a:lnSpc>
              <a:spcBef>
                <a:spcPts val="500"/>
              </a:spcBef>
              <a:spcAft>
                <a:spcPts val="0"/>
              </a:spcAft>
              <a:buClr>
                <a:schemeClr val="dk1"/>
              </a:buClr>
              <a:buFont typeface="Arial"/>
              <a:buNone/>
              <a:defRPr/>
            </a:lvl4pPr>
            <a:lvl5pPr marL="1828800" marR="0" lvl="4" indent="0" algn="ctr" rtl="0">
              <a:lnSpc>
                <a:spcPct val="90000"/>
              </a:lnSpc>
              <a:spcBef>
                <a:spcPts val="500"/>
              </a:spcBef>
              <a:spcAft>
                <a:spcPts val="0"/>
              </a:spcAft>
              <a:buClr>
                <a:schemeClr val="dk1"/>
              </a:buClr>
              <a:buFont typeface="Arial"/>
              <a:buNone/>
              <a:defRPr/>
            </a:lvl5pPr>
            <a:lvl6pPr marL="2286000" marR="0" lvl="5" indent="0" algn="ctr" rtl="0">
              <a:lnSpc>
                <a:spcPct val="90000"/>
              </a:lnSpc>
              <a:spcBef>
                <a:spcPts val="500"/>
              </a:spcBef>
              <a:spcAft>
                <a:spcPts val="0"/>
              </a:spcAft>
              <a:buClr>
                <a:schemeClr val="dk1"/>
              </a:buClr>
              <a:buFont typeface="Arial"/>
              <a:buNone/>
              <a:defRPr/>
            </a:lvl6pPr>
            <a:lvl7pPr marL="2743200" marR="0" lvl="6" indent="0" algn="ctr" rtl="0">
              <a:lnSpc>
                <a:spcPct val="90000"/>
              </a:lnSpc>
              <a:spcBef>
                <a:spcPts val="500"/>
              </a:spcBef>
              <a:spcAft>
                <a:spcPts val="0"/>
              </a:spcAft>
              <a:buClr>
                <a:schemeClr val="dk1"/>
              </a:buClr>
              <a:buFont typeface="Arial"/>
              <a:buNone/>
              <a:defRPr/>
            </a:lvl7pPr>
            <a:lvl8pPr marL="3200400" marR="0" lvl="7" indent="0" algn="ctr" rtl="0">
              <a:lnSpc>
                <a:spcPct val="90000"/>
              </a:lnSpc>
              <a:spcBef>
                <a:spcPts val="500"/>
              </a:spcBef>
              <a:spcAft>
                <a:spcPts val="0"/>
              </a:spcAft>
              <a:buClr>
                <a:schemeClr val="dk1"/>
              </a:buClr>
              <a:buFont typeface="Arial"/>
              <a:buNone/>
              <a:defRPr/>
            </a:lvl8pPr>
            <a:lvl9pPr marL="3657600" marR="0" lvl="8" indent="0" algn="ctr" rtl="0">
              <a:lnSpc>
                <a:spcPct val="90000"/>
              </a:lnSpc>
              <a:spcBef>
                <a:spcPts val="500"/>
              </a:spcBef>
              <a:spcAft>
                <a:spcPts val="0"/>
              </a:spcAft>
              <a:buClr>
                <a:schemeClr val="dk1"/>
              </a:buClr>
              <a:buFont typeface="Arial"/>
              <a:buNone/>
              <a:defRPr/>
            </a:lvl9pPr>
          </a:lstStyle>
          <a:p>
            <a:endParaRPr/>
          </a:p>
        </p:txBody>
      </p:sp>
      <p:sp>
        <p:nvSpPr>
          <p:cNvPr id="89" name="Shape 89"/>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90" name="Shape 90"/>
          <p:cNvSpPr txBox="1">
            <a:spLocks noGrp="1"/>
          </p:cNvSpPr>
          <p:nvPr>
            <p:ph type="ftr" idx="11"/>
          </p:nvPr>
        </p:nvSpPr>
        <p:spPr>
          <a:xfrm>
            <a:off x="3028950" y="6356351"/>
            <a:ext cx="3086098"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91" name="Shape 91"/>
          <p:cNvSpPr txBox="1">
            <a:spLocks noGrp="1"/>
          </p:cNvSpPr>
          <p:nvPr>
            <p:ph type="sldNum" idx="12"/>
          </p:nvPr>
        </p:nvSpPr>
        <p:spPr>
          <a:xfrm>
            <a:off x="6457950" y="6356351"/>
            <a:ext cx="2057400"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Font typeface="Arial"/>
              <a:buNone/>
            </a:pPr>
            <a:endParaRPr/>
          </a:p>
          <a:p>
            <a:pPr marL="457200" marR="0" lvl="1" indent="0" algn="l" rtl="0">
              <a:lnSpc>
                <a:spcPct val="100000"/>
              </a:lnSpc>
              <a:spcBef>
                <a:spcPts val="0"/>
              </a:spcBef>
              <a:spcAft>
                <a:spcPts val="0"/>
              </a:spcAft>
              <a:buClr>
                <a:srgbClr val="000000"/>
              </a:buClr>
              <a:buFont typeface="Arial"/>
              <a:buNone/>
            </a:pPr>
            <a:endParaRPr/>
          </a:p>
          <a:p>
            <a:pPr marL="914400" marR="0" lvl="2" indent="0" algn="l" rtl="0">
              <a:lnSpc>
                <a:spcPct val="100000"/>
              </a:lnSpc>
              <a:spcBef>
                <a:spcPts val="0"/>
              </a:spcBef>
              <a:spcAft>
                <a:spcPts val="0"/>
              </a:spcAft>
              <a:buClr>
                <a:srgbClr val="000000"/>
              </a:buClr>
              <a:buFont typeface="Arial"/>
              <a:buNone/>
            </a:pPr>
            <a:endParaRPr/>
          </a:p>
          <a:p>
            <a:pPr marL="1371600" marR="0" lvl="3" indent="0" algn="l" rtl="0">
              <a:lnSpc>
                <a:spcPct val="100000"/>
              </a:lnSpc>
              <a:spcBef>
                <a:spcPts val="0"/>
              </a:spcBef>
              <a:spcAft>
                <a:spcPts val="0"/>
              </a:spcAft>
              <a:buClr>
                <a:srgbClr val="000000"/>
              </a:buClr>
              <a:buFont typeface="Arial"/>
              <a:buNone/>
            </a:pPr>
            <a:endParaRPr/>
          </a:p>
          <a:p>
            <a:pPr marL="1828800" marR="0" lvl="4" indent="0" algn="l" rtl="0">
              <a:lnSpc>
                <a:spcPct val="100000"/>
              </a:lnSpc>
              <a:spcBef>
                <a:spcPts val="0"/>
              </a:spcBef>
              <a:spcAft>
                <a:spcPts val="0"/>
              </a:spcAft>
              <a:buClr>
                <a:srgbClr val="000000"/>
              </a:buClr>
              <a:buFont typeface="Arial"/>
              <a:buNone/>
            </a:pPr>
            <a:endParaRPr/>
          </a:p>
          <a:p>
            <a:pPr marL="2286000" marR="0" lvl="5" indent="0" algn="l" rtl="0">
              <a:lnSpc>
                <a:spcPct val="100000"/>
              </a:lnSpc>
              <a:spcBef>
                <a:spcPts val="0"/>
              </a:spcBef>
              <a:spcAft>
                <a:spcPts val="0"/>
              </a:spcAft>
              <a:buClr>
                <a:srgbClr val="000000"/>
              </a:buClr>
              <a:buFont typeface="Arial"/>
              <a:buNone/>
            </a:pPr>
            <a:endParaRPr/>
          </a:p>
          <a:p>
            <a:pPr marL="2743200" marR="0" lvl="6" indent="0" algn="l" rtl="0">
              <a:lnSpc>
                <a:spcPct val="100000"/>
              </a:lnSpc>
              <a:spcBef>
                <a:spcPts val="0"/>
              </a:spcBef>
              <a:spcAft>
                <a:spcPts val="0"/>
              </a:spcAft>
              <a:buClr>
                <a:srgbClr val="000000"/>
              </a:buClr>
              <a:buFont typeface="Arial"/>
              <a:buNone/>
            </a:pPr>
            <a:endParaRPr/>
          </a:p>
          <a:p>
            <a:pPr marL="3200400" marR="0" lvl="7" indent="0" algn="l" rtl="0">
              <a:lnSpc>
                <a:spcPct val="100000"/>
              </a:lnSpc>
              <a:spcBef>
                <a:spcPts val="0"/>
              </a:spcBef>
              <a:spcAft>
                <a:spcPts val="0"/>
              </a:spcAft>
              <a:buClr>
                <a:srgbClr val="000000"/>
              </a:buClr>
              <a:buFont typeface="Arial"/>
              <a:buNone/>
            </a:pPr>
            <a:endParaRPr/>
          </a:p>
          <a:p>
            <a:pPr marL="3657600" marR="0" lvl="8" indent="0" algn="l" rtl="0">
              <a:lnSpc>
                <a:spcPct val="100000"/>
              </a:lnSpc>
              <a:spcBef>
                <a:spcPts val="0"/>
              </a:spcBef>
              <a:spcAft>
                <a:spcPts val="0"/>
              </a:spcAft>
              <a:buClr>
                <a:srgbClr val="000000"/>
              </a:buClr>
              <a:buFont typeface="Arial"/>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el en verticale tekst">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628650" y="142705"/>
            <a:ext cx="6451771" cy="1325562"/>
          </a:xfrm>
          <a:prstGeom prst="rect">
            <a:avLst/>
          </a:prstGeom>
          <a:noFill/>
          <a:ln>
            <a:noFill/>
          </a:ln>
        </p:spPr>
        <p:txBody>
          <a:bodyPr lIns="91425" tIns="91425" rIns="91425" bIns="91425" anchor="ctr" anchorCtr="0"/>
          <a:lstStyle>
            <a:lvl1pPr lvl="0" algn="l" rtl="0">
              <a:lnSpc>
                <a:spcPct val="90000"/>
              </a:lnSpc>
              <a:spcBef>
                <a:spcPts val="0"/>
              </a:spcBef>
              <a:buClr>
                <a:srgbClr val="1F497D"/>
              </a:buClr>
              <a:buFont typeface="Arial Black"/>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5" name="Shape 145"/>
          <p:cNvSpPr txBox="1">
            <a:spLocks noGrp="1"/>
          </p:cNvSpPr>
          <p:nvPr>
            <p:ph type="body" idx="1"/>
          </p:nvPr>
        </p:nvSpPr>
        <p:spPr>
          <a:xfrm rot="5400000">
            <a:off x="2396330" y="57942"/>
            <a:ext cx="4351338" cy="7886700"/>
          </a:xfrm>
          <a:prstGeom prst="rect">
            <a:avLst/>
          </a:prstGeom>
          <a:noFill/>
          <a:ln>
            <a:noFill/>
          </a:ln>
        </p:spPr>
        <p:txBody>
          <a:bodyPr lIns="91425" tIns="91425" rIns="91425" bIns="91425" anchor="t" anchorCtr="0"/>
          <a:lstStyle>
            <a:lvl1pPr marL="228600" lvl="0" indent="63500" algn="l" rtl="0">
              <a:lnSpc>
                <a:spcPct val="90000"/>
              </a:lnSpc>
              <a:spcBef>
                <a:spcPts val="1000"/>
              </a:spcBef>
              <a:buClr>
                <a:srgbClr val="7EA490"/>
              </a:buClr>
              <a:buFont typeface="Arial"/>
              <a:buChar char="•"/>
              <a:defRPr/>
            </a:lvl1pPr>
            <a:lvl2pPr marL="685800" lvl="1" indent="12700" algn="l" rtl="0">
              <a:lnSpc>
                <a:spcPct val="90000"/>
              </a:lnSpc>
              <a:spcBef>
                <a:spcPts val="500"/>
              </a:spcBef>
              <a:buClr>
                <a:srgbClr val="7030A0"/>
              </a:buClr>
              <a:buFont typeface="Arial"/>
              <a:buChar char="•"/>
              <a:defRPr/>
            </a:lvl2pPr>
            <a:lvl3pPr marL="1143000" lvl="2" indent="-12700" algn="l" rtl="0">
              <a:lnSpc>
                <a:spcPct val="90000"/>
              </a:lnSpc>
              <a:spcBef>
                <a:spcPts val="500"/>
              </a:spcBef>
              <a:buClr>
                <a:schemeClr val="dk1"/>
              </a:buClr>
              <a:buFont typeface="Arial"/>
              <a:buChar char="•"/>
              <a:defRPr/>
            </a:lvl3pPr>
            <a:lvl4pPr marL="1600200" lvl="3" indent="-25400" algn="l" rtl="0">
              <a:lnSpc>
                <a:spcPct val="90000"/>
              </a:lnSpc>
              <a:spcBef>
                <a:spcPts val="500"/>
              </a:spcBef>
              <a:buClr>
                <a:schemeClr val="dk1"/>
              </a:buClr>
              <a:buFont typeface="Arial"/>
              <a:buChar char="•"/>
              <a:defRPr/>
            </a:lvl4pPr>
            <a:lvl5pPr marL="2057400" lvl="4" indent="-25400" algn="l" rtl="0">
              <a:lnSpc>
                <a:spcPct val="90000"/>
              </a:lnSpc>
              <a:spcBef>
                <a:spcPts val="500"/>
              </a:spcBef>
              <a:buClr>
                <a:schemeClr val="dk1"/>
              </a:buClr>
              <a:buFont typeface="Arial"/>
              <a:buChar char="•"/>
              <a:defRPr/>
            </a:lvl5pPr>
            <a:lvl6pPr marL="2514600" lvl="5" indent="-25400" algn="l" rtl="0">
              <a:lnSpc>
                <a:spcPct val="90000"/>
              </a:lnSpc>
              <a:spcBef>
                <a:spcPts val="500"/>
              </a:spcBef>
              <a:buClr>
                <a:schemeClr val="dk1"/>
              </a:buClr>
              <a:buFont typeface="Arial"/>
              <a:buChar char="•"/>
              <a:defRPr/>
            </a:lvl6pPr>
            <a:lvl7pPr marL="2971800" lvl="6" indent="-25400" algn="l" rtl="0">
              <a:lnSpc>
                <a:spcPct val="90000"/>
              </a:lnSpc>
              <a:spcBef>
                <a:spcPts val="500"/>
              </a:spcBef>
              <a:buClr>
                <a:schemeClr val="dk1"/>
              </a:buClr>
              <a:buFont typeface="Arial"/>
              <a:buChar char="•"/>
              <a:defRPr/>
            </a:lvl7pPr>
            <a:lvl8pPr marL="3429000" lvl="7" indent="-25400" algn="l" rtl="0">
              <a:lnSpc>
                <a:spcPct val="90000"/>
              </a:lnSpc>
              <a:spcBef>
                <a:spcPts val="500"/>
              </a:spcBef>
              <a:buClr>
                <a:schemeClr val="dk1"/>
              </a:buClr>
              <a:buFont typeface="Arial"/>
              <a:buChar char="•"/>
              <a:defRPr/>
            </a:lvl8pPr>
            <a:lvl9pPr marL="3886200" lvl="8" indent="-25400" algn="l" rtl="0">
              <a:lnSpc>
                <a:spcPct val="90000"/>
              </a:lnSpc>
              <a:spcBef>
                <a:spcPts val="500"/>
              </a:spcBef>
              <a:buClr>
                <a:schemeClr val="dk1"/>
              </a:buClr>
              <a:buFont typeface="Arial"/>
              <a:buChar char="•"/>
              <a:defRPr/>
            </a:lvl9pPr>
          </a:lstStyle>
          <a:p>
            <a:endParaRPr/>
          </a:p>
        </p:txBody>
      </p:sp>
      <p:sp>
        <p:nvSpPr>
          <p:cNvPr id="146" name="Shape 146"/>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147" name="Shape 147"/>
          <p:cNvSpPr txBox="1">
            <a:spLocks noGrp="1"/>
          </p:cNvSpPr>
          <p:nvPr>
            <p:ph type="ftr" idx="11"/>
          </p:nvPr>
        </p:nvSpPr>
        <p:spPr>
          <a:xfrm>
            <a:off x="3028950" y="6356351"/>
            <a:ext cx="3086098"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148" name="Shape 148"/>
          <p:cNvSpPr txBox="1">
            <a:spLocks noGrp="1"/>
          </p:cNvSpPr>
          <p:nvPr>
            <p:ph type="sldNum" idx="12"/>
          </p:nvPr>
        </p:nvSpPr>
        <p:spPr>
          <a:xfrm>
            <a:off x="6457950" y="6356351"/>
            <a:ext cx="2057400"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Font typeface="Arial"/>
              <a:buNone/>
            </a:pPr>
            <a:endParaRPr/>
          </a:p>
          <a:p>
            <a:pPr marL="457200" marR="0" lvl="1" indent="0" algn="l" rtl="0">
              <a:lnSpc>
                <a:spcPct val="100000"/>
              </a:lnSpc>
              <a:spcBef>
                <a:spcPts val="0"/>
              </a:spcBef>
              <a:spcAft>
                <a:spcPts val="0"/>
              </a:spcAft>
              <a:buClr>
                <a:srgbClr val="000000"/>
              </a:buClr>
              <a:buFont typeface="Arial"/>
              <a:buNone/>
            </a:pPr>
            <a:endParaRPr/>
          </a:p>
          <a:p>
            <a:pPr marL="914400" marR="0" lvl="2" indent="0" algn="l" rtl="0">
              <a:lnSpc>
                <a:spcPct val="100000"/>
              </a:lnSpc>
              <a:spcBef>
                <a:spcPts val="0"/>
              </a:spcBef>
              <a:spcAft>
                <a:spcPts val="0"/>
              </a:spcAft>
              <a:buClr>
                <a:srgbClr val="000000"/>
              </a:buClr>
              <a:buFont typeface="Arial"/>
              <a:buNone/>
            </a:pPr>
            <a:endParaRPr/>
          </a:p>
          <a:p>
            <a:pPr marL="1371600" marR="0" lvl="3" indent="0" algn="l" rtl="0">
              <a:lnSpc>
                <a:spcPct val="100000"/>
              </a:lnSpc>
              <a:spcBef>
                <a:spcPts val="0"/>
              </a:spcBef>
              <a:spcAft>
                <a:spcPts val="0"/>
              </a:spcAft>
              <a:buClr>
                <a:srgbClr val="000000"/>
              </a:buClr>
              <a:buFont typeface="Arial"/>
              <a:buNone/>
            </a:pPr>
            <a:endParaRPr/>
          </a:p>
          <a:p>
            <a:pPr marL="1828800" marR="0" lvl="4" indent="0" algn="l" rtl="0">
              <a:lnSpc>
                <a:spcPct val="100000"/>
              </a:lnSpc>
              <a:spcBef>
                <a:spcPts val="0"/>
              </a:spcBef>
              <a:spcAft>
                <a:spcPts val="0"/>
              </a:spcAft>
              <a:buClr>
                <a:srgbClr val="000000"/>
              </a:buClr>
              <a:buFont typeface="Arial"/>
              <a:buNone/>
            </a:pPr>
            <a:endParaRPr/>
          </a:p>
          <a:p>
            <a:pPr marL="2286000" marR="0" lvl="5" indent="0" algn="l" rtl="0">
              <a:lnSpc>
                <a:spcPct val="100000"/>
              </a:lnSpc>
              <a:spcBef>
                <a:spcPts val="0"/>
              </a:spcBef>
              <a:spcAft>
                <a:spcPts val="0"/>
              </a:spcAft>
              <a:buClr>
                <a:srgbClr val="000000"/>
              </a:buClr>
              <a:buFont typeface="Arial"/>
              <a:buNone/>
            </a:pPr>
            <a:endParaRPr/>
          </a:p>
          <a:p>
            <a:pPr marL="2743200" marR="0" lvl="6" indent="0" algn="l" rtl="0">
              <a:lnSpc>
                <a:spcPct val="100000"/>
              </a:lnSpc>
              <a:spcBef>
                <a:spcPts val="0"/>
              </a:spcBef>
              <a:spcAft>
                <a:spcPts val="0"/>
              </a:spcAft>
              <a:buClr>
                <a:srgbClr val="000000"/>
              </a:buClr>
              <a:buFont typeface="Arial"/>
              <a:buNone/>
            </a:pPr>
            <a:endParaRPr/>
          </a:p>
          <a:p>
            <a:pPr marL="3200400" marR="0" lvl="7" indent="0" algn="l" rtl="0">
              <a:lnSpc>
                <a:spcPct val="100000"/>
              </a:lnSpc>
              <a:spcBef>
                <a:spcPts val="0"/>
              </a:spcBef>
              <a:spcAft>
                <a:spcPts val="0"/>
              </a:spcAft>
              <a:buClr>
                <a:srgbClr val="000000"/>
              </a:buClr>
              <a:buFont typeface="Arial"/>
              <a:buNone/>
            </a:pPr>
            <a:endParaRPr/>
          </a:p>
          <a:p>
            <a:pPr marL="3657600" marR="0" lvl="8" indent="0" algn="l" rtl="0">
              <a:lnSpc>
                <a:spcPct val="100000"/>
              </a:lnSpc>
              <a:spcBef>
                <a:spcPts val="0"/>
              </a:spcBef>
              <a:spcAft>
                <a:spcPts val="0"/>
              </a:spcAft>
              <a:buClr>
                <a:srgbClr val="000000"/>
              </a:buClr>
              <a:buFont typeface="Arial"/>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e titel en tekst">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rot="5400000">
            <a:off x="5194792" y="2856405"/>
            <a:ext cx="4669439" cy="1971675"/>
          </a:xfrm>
          <a:prstGeom prst="rect">
            <a:avLst/>
          </a:prstGeom>
          <a:noFill/>
          <a:ln>
            <a:noFill/>
          </a:ln>
        </p:spPr>
        <p:txBody>
          <a:bodyPr lIns="91425" tIns="91425" rIns="91425" bIns="91425" anchor="ctr" anchorCtr="0"/>
          <a:lstStyle>
            <a:lvl1pPr lvl="0" algn="l" rtl="0">
              <a:lnSpc>
                <a:spcPct val="90000"/>
              </a:lnSpc>
              <a:spcBef>
                <a:spcPts val="0"/>
              </a:spcBef>
              <a:buClr>
                <a:srgbClr val="1F497D"/>
              </a:buClr>
              <a:buFont typeface="Arial Black"/>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1" name="Shape 151"/>
          <p:cNvSpPr txBox="1">
            <a:spLocks noGrp="1"/>
          </p:cNvSpPr>
          <p:nvPr>
            <p:ph type="body" idx="1"/>
          </p:nvPr>
        </p:nvSpPr>
        <p:spPr>
          <a:xfrm rot="5400000">
            <a:off x="969166" y="844184"/>
            <a:ext cx="4669440" cy="5996115"/>
          </a:xfrm>
          <a:prstGeom prst="rect">
            <a:avLst/>
          </a:prstGeom>
          <a:noFill/>
          <a:ln>
            <a:noFill/>
          </a:ln>
        </p:spPr>
        <p:txBody>
          <a:bodyPr lIns="91425" tIns="91425" rIns="91425" bIns="91425" anchor="t" anchorCtr="0"/>
          <a:lstStyle>
            <a:lvl1pPr marL="228600" lvl="0" indent="63500" algn="l" rtl="0">
              <a:lnSpc>
                <a:spcPct val="90000"/>
              </a:lnSpc>
              <a:spcBef>
                <a:spcPts val="1000"/>
              </a:spcBef>
              <a:buClr>
                <a:srgbClr val="7EA490"/>
              </a:buClr>
              <a:buFont typeface="Arial"/>
              <a:buChar char="•"/>
              <a:defRPr/>
            </a:lvl1pPr>
            <a:lvl2pPr marL="685800" lvl="1" indent="12700" algn="l" rtl="0">
              <a:lnSpc>
                <a:spcPct val="90000"/>
              </a:lnSpc>
              <a:spcBef>
                <a:spcPts val="500"/>
              </a:spcBef>
              <a:buClr>
                <a:srgbClr val="7030A0"/>
              </a:buClr>
              <a:buFont typeface="Arial"/>
              <a:buChar char="•"/>
              <a:defRPr/>
            </a:lvl2pPr>
            <a:lvl3pPr marL="1143000" lvl="2" indent="-12700" algn="l" rtl="0">
              <a:lnSpc>
                <a:spcPct val="90000"/>
              </a:lnSpc>
              <a:spcBef>
                <a:spcPts val="500"/>
              </a:spcBef>
              <a:buClr>
                <a:schemeClr val="dk1"/>
              </a:buClr>
              <a:buFont typeface="Arial"/>
              <a:buChar char="•"/>
              <a:defRPr/>
            </a:lvl3pPr>
            <a:lvl4pPr marL="1600200" lvl="3" indent="-25400" algn="l" rtl="0">
              <a:lnSpc>
                <a:spcPct val="90000"/>
              </a:lnSpc>
              <a:spcBef>
                <a:spcPts val="500"/>
              </a:spcBef>
              <a:buClr>
                <a:schemeClr val="dk1"/>
              </a:buClr>
              <a:buFont typeface="Arial"/>
              <a:buChar char="•"/>
              <a:defRPr/>
            </a:lvl4pPr>
            <a:lvl5pPr marL="2057400" lvl="4" indent="-25400" algn="l" rtl="0">
              <a:lnSpc>
                <a:spcPct val="90000"/>
              </a:lnSpc>
              <a:spcBef>
                <a:spcPts val="500"/>
              </a:spcBef>
              <a:buClr>
                <a:schemeClr val="dk1"/>
              </a:buClr>
              <a:buFont typeface="Arial"/>
              <a:buChar char="•"/>
              <a:defRPr/>
            </a:lvl5pPr>
            <a:lvl6pPr marL="2514600" lvl="5" indent="-25400" algn="l" rtl="0">
              <a:lnSpc>
                <a:spcPct val="90000"/>
              </a:lnSpc>
              <a:spcBef>
                <a:spcPts val="500"/>
              </a:spcBef>
              <a:buClr>
                <a:schemeClr val="dk1"/>
              </a:buClr>
              <a:buFont typeface="Arial"/>
              <a:buChar char="•"/>
              <a:defRPr/>
            </a:lvl6pPr>
            <a:lvl7pPr marL="2971800" lvl="6" indent="-25400" algn="l" rtl="0">
              <a:lnSpc>
                <a:spcPct val="90000"/>
              </a:lnSpc>
              <a:spcBef>
                <a:spcPts val="500"/>
              </a:spcBef>
              <a:buClr>
                <a:schemeClr val="dk1"/>
              </a:buClr>
              <a:buFont typeface="Arial"/>
              <a:buChar char="•"/>
              <a:defRPr/>
            </a:lvl7pPr>
            <a:lvl8pPr marL="3429000" lvl="7" indent="-25400" algn="l" rtl="0">
              <a:lnSpc>
                <a:spcPct val="90000"/>
              </a:lnSpc>
              <a:spcBef>
                <a:spcPts val="500"/>
              </a:spcBef>
              <a:buClr>
                <a:schemeClr val="dk1"/>
              </a:buClr>
              <a:buFont typeface="Arial"/>
              <a:buChar char="•"/>
              <a:defRPr/>
            </a:lvl8pPr>
            <a:lvl9pPr marL="3886200" lvl="8" indent="-25400" algn="l" rtl="0">
              <a:lnSpc>
                <a:spcPct val="90000"/>
              </a:lnSpc>
              <a:spcBef>
                <a:spcPts val="500"/>
              </a:spcBef>
              <a:buClr>
                <a:schemeClr val="dk1"/>
              </a:buClr>
              <a:buFont typeface="Arial"/>
              <a:buChar char="•"/>
              <a:defRPr/>
            </a:lvl9pPr>
          </a:lstStyle>
          <a:p>
            <a:endParaRPr/>
          </a:p>
        </p:txBody>
      </p:sp>
      <p:sp>
        <p:nvSpPr>
          <p:cNvPr id="152" name="Shape 15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153" name="Shape 153"/>
          <p:cNvSpPr txBox="1">
            <a:spLocks noGrp="1"/>
          </p:cNvSpPr>
          <p:nvPr>
            <p:ph type="ftr" idx="11"/>
          </p:nvPr>
        </p:nvSpPr>
        <p:spPr>
          <a:xfrm>
            <a:off x="3028950" y="6356351"/>
            <a:ext cx="3086098"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154" name="Shape 154"/>
          <p:cNvSpPr txBox="1">
            <a:spLocks noGrp="1"/>
          </p:cNvSpPr>
          <p:nvPr>
            <p:ph type="sldNum" idx="12"/>
          </p:nvPr>
        </p:nvSpPr>
        <p:spPr>
          <a:xfrm>
            <a:off x="6457950" y="6356351"/>
            <a:ext cx="2057400"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Font typeface="Arial"/>
              <a:buNone/>
            </a:pPr>
            <a:endParaRPr/>
          </a:p>
          <a:p>
            <a:pPr marL="457200" marR="0" lvl="1" indent="0" algn="l" rtl="0">
              <a:lnSpc>
                <a:spcPct val="100000"/>
              </a:lnSpc>
              <a:spcBef>
                <a:spcPts val="0"/>
              </a:spcBef>
              <a:spcAft>
                <a:spcPts val="0"/>
              </a:spcAft>
              <a:buClr>
                <a:srgbClr val="000000"/>
              </a:buClr>
              <a:buFont typeface="Arial"/>
              <a:buNone/>
            </a:pPr>
            <a:endParaRPr/>
          </a:p>
          <a:p>
            <a:pPr marL="914400" marR="0" lvl="2" indent="0" algn="l" rtl="0">
              <a:lnSpc>
                <a:spcPct val="100000"/>
              </a:lnSpc>
              <a:spcBef>
                <a:spcPts val="0"/>
              </a:spcBef>
              <a:spcAft>
                <a:spcPts val="0"/>
              </a:spcAft>
              <a:buClr>
                <a:srgbClr val="000000"/>
              </a:buClr>
              <a:buFont typeface="Arial"/>
              <a:buNone/>
            </a:pPr>
            <a:endParaRPr/>
          </a:p>
          <a:p>
            <a:pPr marL="1371600" marR="0" lvl="3" indent="0" algn="l" rtl="0">
              <a:lnSpc>
                <a:spcPct val="100000"/>
              </a:lnSpc>
              <a:spcBef>
                <a:spcPts val="0"/>
              </a:spcBef>
              <a:spcAft>
                <a:spcPts val="0"/>
              </a:spcAft>
              <a:buClr>
                <a:srgbClr val="000000"/>
              </a:buClr>
              <a:buFont typeface="Arial"/>
              <a:buNone/>
            </a:pPr>
            <a:endParaRPr/>
          </a:p>
          <a:p>
            <a:pPr marL="1828800" marR="0" lvl="4" indent="0" algn="l" rtl="0">
              <a:lnSpc>
                <a:spcPct val="100000"/>
              </a:lnSpc>
              <a:spcBef>
                <a:spcPts val="0"/>
              </a:spcBef>
              <a:spcAft>
                <a:spcPts val="0"/>
              </a:spcAft>
              <a:buClr>
                <a:srgbClr val="000000"/>
              </a:buClr>
              <a:buFont typeface="Arial"/>
              <a:buNone/>
            </a:pPr>
            <a:endParaRPr/>
          </a:p>
          <a:p>
            <a:pPr marL="2286000" marR="0" lvl="5" indent="0" algn="l" rtl="0">
              <a:lnSpc>
                <a:spcPct val="100000"/>
              </a:lnSpc>
              <a:spcBef>
                <a:spcPts val="0"/>
              </a:spcBef>
              <a:spcAft>
                <a:spcPts val="0"/>
              </a:spcAft>
              <a:buClr>
                <a:srgbClr val="000000"/>
              </a:buClr>
              <a:buFont typeface="Arial"/>
              <a:buNone/>
            </a:pPr>
            <a:endParaRPr/>
          </a:p>
          <a:p>
            <a:pPr marL="2743200" marR="0" lvl="6" indent="0" algn="l" rtl="0">
              <a:lnSpc>
                <a:spcPct val="100000"/>
              </a:lnSpc>
              <a:spcBef>
                <a:spcPts val="0"/>
              </a:spcBef>
              <a:spcAft>
                <a:spcPts val="0"/>
              </a:spcAft>
              <a:buClr>
                <a:srgbClr val="000000"/>
              </a:buClr>
              <a:buFont typeface="Arial"/>
              <a:buNone/>
            </a:pPr>
            <a:endParaRPr/>
          </a:p>
          <a:p>
            <a:pPr marL="3200400" marR="0" lvl="7" indent="0" algn="l" rtl="0">
              <a:lnSpc>
                <a:spcPct val="100000"/>
              </a:lnSpc>
              <a:spcBef>
                <a:spcPts val="0"/>
              </a:spcBef>
              <a:spcAft>
                <a:spcPts val="0"/>
              </a:spcAft>
              <a:buClr>
                <a:srgbClr val="000000"/>
              </a:buClr>
              <a:buFont typeface="Arial"/>
              <a:buNone/>
            </a:pPr>
            <a:endParaRPr/>
          </a:p>
          <a:p>
            <a:pPr marL="3657600" marR="0" lvl="8" indent="0" algn="l" rtl="0">
              <a:lnSpc>
                <a:spcPct val="100000"/>
              </a:lnSpc>
              <a:spcBef>
                <a:spcPts val="0"/>
              </a:spcBef>
              <a:spcAft>
                <a:spcPts val="0"/>
              </a:spcAft>
              <a:buClr>
                <a:srgbClr val="000000"/>
              </a:buClr>
              <a:buFont typeface="Arial"/>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628650" y="142705"/>
            <a:ext cx="6419850" cy="1325562"/>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4" name="Shape 94"/>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lvl="0" indent="63500" algn="l" rtl="0">
              <a:lnSpc>
                <a:spcPct val="90000"/>
              </a:lnSpc>
              <a:spcBef>
                <a:spcPts val="1000"/>
              </a:spcBef>
              <a:buClr>
                <a:srgbClr val="7EA490"/>
              </a:buClr>
              <a:buFont typeface="Arial"/>
              <a:buChar char="•"/>
              <a:defRPr/>
            </a:lvl1pPr>
            <a:lvl2pPr marL="685800" lvl="1" indent="12700" algn="l" rtl="0">
              <a:lnSpc>
                <a:spcPct val="90000"/>
              </a:lnSpc>
              <a:spcBef>
                <a:spcPts val="500"/>
              </a:spcBef>
              <a:buClr>
                <a:srgbClr val="7030A0"/>
              </a:buClr>
              <a:buFont typeface="Arial"/>
              <a:buChar char="•"/>
              <a:defRPr/>
            </a:lvl2pPr>
            <a:lvl3pPr marL="1143000" lvl="2" indent="-12700" algn="l" rtl="0">
              <a:lnSpc>
                <a:spcPct val="90000"/>
              </a:lnSpc>
              <a:spcBef>
                <a:spcPts val="500"/>
              </a:spcBef>
              <a:buClr>
                <a:schemeClr val="dk1"/>
              </a:buClr>
              <a:buFont typeface="Arial"/>
              <a:buChar char="•"/>
              <a:defRPr/>
            </a:lvl3pPr>
            <a:lvl4pPr marL="1600200" lvl="3" indent="-25400" algn="l" rtl="0">
              <a:lnSpc>
                <a:spcPct val="90000"/>
              </a:lnSpc>
              <a:spcBef>
                <a:spcPts val="500"/>
              </a:spcBef>
              <a:buClr>
                <a:schemeClr val="dk1"/>
              </a:buClr>
              <a:buFont typeface="Arial"/>
              <a:buChar char="•"/>
              <a:defRPr/>
            </a:lvl4pPr>
            <a:lvl5pPr marL="2057400" lvl="4" indent="-25400" algn="l" rtl="0">
              <a:lnSpc>
                <a:spcPct val="90000"/>
              </a:lnSpc>
              <a:spcBef>
                <a:spcPts val="500"/>
              </a:spcBef>
              <a:buClr>
                <a:schemeClr val="dk1"/>
              </a:buClr>
              <a:buFont typeface="Arial"/>
              <a:buChar char="•"/>
              <a:defRPr/>
            </a:lvl5pPr>
            <a:lvl6pPr marL="2514600" lvl="5" indent="-25400" algn="l" rtl="0">
              <a:lnSpc>
                <a:spcPct val="90000"/>
              </a:lnSpc>
              <a:spcBef>
                <a:spcPts val="500"/>
              </a:spcBef>
              <a:buClr>
                <a:schemeClr val="dk1"/>
              </a:buClr>
              <a:buFont typeface="Arial"/>
              <a:buChar char="•"/>
              <a:defRPr/>
            </a:lvl6pPr>
            <a:lvl7pPr marL="2971800" lvl="6" indent="-25400" algn="l" rtl="0">
              <a:lnSpc>
                <a:spcPct val="90000"/>
              </a:lnSpc>
              <a:spcBef>
                <a:spcPts val="500"/>
              </a:spcBef>
              <a:buClr>
                <a:schemeClr val="dk1"/>
              </a:buClr>
              <a:buFont typeface="Arial"/>
              <a:buChar char="•"/>
              <a:defRPr/>
            </a:lvl7pPr>
            <a:lvl8pPr marL="3429000" lvl="7" indent="-25400" algn="l" rtl="0">
              <a:lnSpc>
                <a:spcPct val="90000"/>
              </a:lnSpc>
              <a:spcBef>
                <a:spcPts val="500"/>
              </a:spcBef>
              <a:buClr>
                <a:schemeClr val="dk1"/>
              </a:buClr>
              <a:buFont typeface="Arial"/>
              <a:buChar char="•"/>
              <a:defRPr/>
            </a:lvl8pPr>
            <a:lvl9pPr marL="3886200" lvl="8" indent="-25400" algn="l" rtl="0">
              <a:lnSpc>
                <a:spcPct val="90000"/>
              </a:lnSpc>
              <a:spcBef>
                <a:spcPts val="500"/>
              </a:spcBef>
              <a:buClr>
                <a:schemeClr val="dk1"/>
              </a:buClr>
              <a:buFont typeface="Arial"/>
              <a:buChar char="•"/>
              <a:defRPr/>
            </a:lvl9pPr>
          </a:lstStyle>
          <a:p>
            <a:endParaRPr/>
          </a:p>
        </p:txBody>
      </p:sp>
      <p:sp>
        <p:nvSpPr>
          <p:cNvPr id="95" name="Shape 9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96" name="Shape 96"/>
          <p:cNvSpPr txBox="1">
            <a:spLocks noGrp="1"/>
          </p:cNvSpPr>
          <p:nvPr>
            <p:ph type="ftr" idx="11"/>
          </p:nvPr>
        </p:nvSpPr>
        <p:spPr>
          <a:xfrm>
            <a:off x="3028950" y="6356351"/>
            <a:ext cx="3086098"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97" name="Shape 97"/>
          <p:cNvSpPr txBox="1">
            <a:spLocks noGrp="1"/>
          </p:cNvSpPr>
          <p:nvPr>
            <p:ph type="sldNum" idx="12"/>
          </p:nvPr>
        </p:nvSpPr>
        <p:spPr>
          <a:xfrm>
            <a:off x="6457950" y="6356351"/>
            <a:ext cx="2057400"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Font typeface="Arial"/>
              <a:buNone/>
            </a:pPr>
            <a:endParaRPr/>
          </a:p>
          <a:p>
            <a:pPr marL="457200" marR="0" lvl="1" indent="0" algn="l" rtl="0">
              <a:lnSpc>
                <a:spcPct val="100000"/>
              </a:lnSpc>
              <a:spcBef>
                <a:spcPts val="0"/>
              </a:spcBef>
              <a:spcAft>
                <a:spcPts val="0"/>
              </a:spcAft>
              <a:buClr>
                <a:srgbClr val="000000"/>
              </a:buClr>
              <a:buFont typeface="Arial"/>
              <a:buNone/>
            </a:pPr>
            <a:endParaRPr/>
          </a:p>
          <a:p>
            <a:pPr marL="914400" marR="0" lvl="2" indent="0" algn="l" rtl="0">
              <a:lnSpc>
                <a:spcPct val="100000"/>
              </a:lnSpc>
              <a:spcBef>
                <a:spcPts val="0"/>
              </a:spcBef>
              <a:spcAft>
                <a:spcPts val="0"/>
              </a:spcAft>
              <a:buClr>
                <a:srgbClr val="000000"/>
              </a:buClr>
              <a:buFont typeface="Arial"/>
              <a:buNone/>
            </a:pPr>
            <a:endParaRPr/>
          </a:p>
          <a:p>
            <a:pPr marL="1371600" marR="0" lvl="3" indent="0" algn="l" rtl="0">
              <a:lnSpc>
                <a:spcPct val="100000"/>
              </a:lnSpc>
              <a:spcBef>
                <a:spcPts val="0"/>
              </a:spcBef>
              <a:spcAft>
                <a:spcPts val="0"/>
              </a:spcAft>
              <a:buClr>
                <a:srgbClr val="000000"/>
              </a:buClr>
              <a:buFont typeface="Arial"/>
              <a:buNone/>
            </a:pPr>
            <a:endParaRPr/>
          </a:p>
          <a:p>
            <a:pPr marL="1828800" marR="0" lvl="4" indent="0" algn="l" rtl="0">
              <a:lnSpc>
                <a:spcPct val="100000"/>
              </a:lnSpc>
              <a:spcBef>
                <a:spcPts val="0"/>
              </a:spcBef>
              <a:spcAft>
                <a:spcPts val="0"/>
              </a:spcAft>
              <a:buClr>
                <a:srgbClr val="000000"/>
              </a:buClr>
              <a:buFont typeface="Arial"/>
              <a:buNone/>
            </a:pPr>
            <a:endParaRPr/>
          </a:p>
          <a:p>
            <a:pPr marL="2286000" marR="0" lvl="5" indent="0" algn="l" rtl="0">
              <a:lnSpc>
                <a:spcPct val="100000"/>
              </a:lnSpc>
              <a:spcBef>
                <a:spcPts val="0"/>
              </a:spcBef>
              <a:spcAft>
                <a:spcPts val="0"/>
              </a:spcAft>
              <a:buClr>
                <a:srgbClr val="000000"/>
              </a:buClr>
              <a:buFont typeface="Arial"/>
              <a:buNone/>
            </a:pPr>
            <a:endParaRPr/>
          </a:p>
          <a:p>
            <a:pPr marL="2743200" marR="0" lvl="6" indent="0" algn="l" rtl="0">
              <a:lnSpc>
                <a:spcPct val="100000"/>
              </a:lnSpc>
              <a:spcBef>
                <a:spcPts val="0"/>
              </a:spcBef>
              <a:spcAft>
                <a:spcPts val="0"/>
              </a:spcAft>
              <a:buClr>
                <a:srgbClr val="000000"/>
              </a:buClr>
              <a:buFont typeface="Arial"/>
              <a:buNone/>
            </a:pPr>
            <a:endParaRPr/>
          </a:p>
          <a:p>
            <a:pPr marL="3200400" marR="0" lvl="7" indent="0" algn="l" rtl="0">
              <a:lnSpc>
                <a:spcPct val="100000"/>
              </a:lnSpc>
              <a:spcBef>
                <a:spcPts val="0"/>
              </a:spcBef>
              <a:spcAft>
                <a:spcPts val="0"/>
              </a:spcAft>
              <a:buClr>
                <a:srgbClr val="000000"/>
              </a:buClr>
              <a:buFont typeface="Arial"/>
              <a:buNone/>
            </a:pPr>
            <a:endParaRPr/>
          </a:p>
          <a:p>
            <a:pPr marL="3657600" marR="0" lvl="8" indent="0" algn="l" rtl="0">
              <a:lnSpc>
                <a:spcPct val="100000"/>
              </a:lnSpc>
              <a:spcBef>
                <a:spcPts val="0"/>
              </a:spcBef>
              <a:spcAft>
                <a:spcPts val="0"/>
              </a:spcAft>
              <a:buClr>
                <a:srgbClr val="000000"/>
              </a:buClr>
              <a:buFont typeface="Arial"/>
              <a:buNone/>
            </a:pPr>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628650" y="148281"/>
            <a:ext cx="6612409" cy="1325562"/>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0" name="Shape 100"/>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lvl="0" indent="63500" algn="l" rtl="0">
              <a:lnSpc>
                <a:spcPct val="90000"/>
              </a:lnSpc>
              <a:spcBef>
                <a:spcPts val="1000"/>
              </a:spcBef>
              <a:buClr>
                <a:srgbClr val="7EA490"/>
              </a:buClr>
              <a:buFont typeface="Arial"/>
              <a:buChar char="•"/>
              <a:defRPr/>
            </a:lvl1pPr>
            <a:lvl2pPr marL="685800" lvl="1" indent="12700" algn="l" rtl="0">
              <a:lnSpc>
                <a:spcPct val="90000"/>
              </a:lnSpc>
              <a:spcBef>
                <a:spcPts val="500"/>
              </a:spcBef>
              <a:buClr>
                <a:srgbClr val="7030A0"/>
              </a:buClr>
              <a:buFont typeface="Arial"/>
              <a:buChar char="•"/>
              <a:defRPr/>
            </a:lvl2pPr>
            <a:lvl3pPr marL="1143000" lvl="2" indent="-12700" algn="l" rtl="0">
              <a:lnSpc>
                <a:spcPct val="90000"/>
              </a:lnSpc>
              <a:spcBef>
                <a:spcPts val="500"/>
              </a:spcBef>
              <a:buClr>
                <a:schemeClr val="dk1"/>
              </a:buClr>
              <a:buFont typeface="Arial"/>
              <a:buChar char="•"/>
              <a:defRPr/>
            </a:lvl3pPr>
            <a:lvl4pPr marL="1600200" lvl="3" indent="-25400" algn="l" rtl="0">
              <a:lnSpc>
                <a:spcPct val="90000"/>
              </a:lnSpc>
              <a:spcBef>
                <a:spcPts val="500"/>
              </a:spcBef>
              <a:buClr>
                <a:schemeClr val="dk1"/>
              </a:buClr>
              <a:buFont typeface="Arial"/>
              <a:buChar char="•"/>
              <a:defRPr/>
            </a:lvl4pPr>
            <a:lvl5pPr marL="2057400" lvl="4" indent="-25400" algn="l" rtl="0">
              <a:lnSpc>
                <a:spcPct val="90000"/>
              </a:lnSpc>
              <a:spcBef>
                <a:spcPts val="500"/>
              </a:spcBef>
              <a:buClr>
                <a:schemeClr val="dk1"/>
              </a:buClr>
              <a:buFont typeface="Arial"/>
              <a:buChar char="•"/>
              <a:defRPr/>
            </a:lvl5pPr>
            <a:lvl6pPr marL="2514600" lvl="5" indent="-25400" algn="l" rtl="0">
              <a:lnSpc>
                <a:spcPct val="90000"/>
              </a:lnSpc>
              <a:spcBef>
                <a:spcPts val="500"/>
              </a:spcBef>
              <a:buClr>
                <a:schemeClr val="dk1"/>
              </a:buClr>
              <a:buFont typeface="Arial"/>
              <a:buChar char="•"/>
              <a:defRPr/>
            </a:lvl6pPr>
            <a:lvl7pPr marL="2971800" lvl="6" indent="-25400" algn="l" rtl="0">
              <a:lnSpc>
                <a:spcPct val="90000"/>
              </a:lnSpc>
              <a:spcBef>
                <a:spcPts val="500"/>
              </a:spcBef>
              <a:buClr>
                <a:schemeClr val="dk1"/>
              </a:buClr>
              <a:buFont typeface="Arial"/>
              <a:buChar char="•"/>
              <a:defRPr/>
            </a:lvl7pPr>
            <a:lvl8pPr marL="3429000" lvl="7" indent="-25400" algn="l" rtl="0">
              <a:lnSpc>
                <a:spcPct val="90000"/>
              </a:lnSpc>
              <a:spcBef>
                <a:spcPts val="500"/>
              </a:spcBef>
              <a:buClr>
                <a:schemeClr val="dk1"/>
              </a:buClr>
              <a:buFont typeface="Arial"/>
              <a:buChar char="•"/>
              <a:defRPr/>
            </a:lvl8pPr>
            <a:lvl9pPr marL="3886200" lvl="8" indent="-25400" algn="l" rtl="0">
              <a:lnSpc>
                <a:spcPct val="90000"/>
              </a:lnSpc>
              <a:spcBef>
                <a:spcPts val="500"/>
              </a:spcBef>
              <a:buClr>
                <a:schemeClr val="dk1"/>
              </a:buClr>
              <a:buFont typeface="Arial"/>
              <a:buChar char="•"/>
              <a:defRPr/>
            </a:lvl9pPr>
          </a:lstStyle>
          <a:p>
            <a:endParaRPr/>
          </a:p>
        </p:txBody>
      </p:sp>
      <p:sp>
        <p:nvSpPr>
          <p:cNvPr id="101" name="Shape 101"/>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lvl="0" indent="63500" algn="l" rtl="0">
              <a:lnSpc>
                <a:spcPct val="90000"/>
              </a:lnSpc>
              <a:spcBef>
                <a:spcPts val="1000"/>
              </a:spcBef>
              <a:buClr>
                <a:srgbClr val="7EA490"/>
              </a:buClr>
              <a:buFont typeface="Arial"/>
              <a:buChar char="•"/>
              <a:defRPr/>
            </a:lvl1pPr>
            <a:lvl2pPr marL="685800" lvl="1" indent="12700" algn="l" rtl="0">
              <a:lnSpc>
                <a:spcPct val="90000"/>
              </a:lnSpc>
              <a:spcBef>
                <a:spcPts val="500"/>
              </a:spcBef>
              <a:buClr>
                <a:srgbClr val="7030A0"/>
              </a:buClr>
              <a:buFont typeface="Arial"/>
              <a:buChar char="•"/>
              <a:defRPr/>
            </a:lvl2pPr>
            <a:lvl3pPr marL="1143000" lvl="2" indent="-12700" algn="l" rtl="0">
              <a:lnSpc>
                <a:spcPct val="90000"/>
              </a:lnSpc>
              <a:spcBef>
                <a:spcPts val="500"/>
              </a:spcBef>
              <a:buClr>
                <a:schemeClr val="dk1"/>
              </a:buClr>
              <a:buFont typeface="Arial"/>
              <a:buChar char="•"/>
              <a:defRPr/>
            </a:lvl3pPr>
            <a:lvl4pPr marL="1600200" lvl="3" indent="-25400" algn="l" rtl="0">
              <a:lnSpc>
                <a:spcPct val="90000"/>
              </a:lnSpc>
              <a:spcBef>
                <a:spcPts val="500"/>
              </a:spcBef>
              <a:buClr>
                <a:schemeClr val="dk1"/>
              </a:buClr>
              <a:buFont typeface="Arial"/>
              <a:buChar char="•"/>
              <a:defRPr/>
            </a:lvl4pPr>
            <a:lvl5pPr marL="2057400" lvl="4" indent="-25400" algn="l" rtl="0">
              <a:lnSpc>
                <a:spcPct val="90000"/>
              </a:lnSpc>
              <a:spcBef>
                <a:spcPts val="500"/>
              </a:spcBef>
              <a:buClr>
                <a:schemeClr val="dk1"/>
              </a:buClr>
              <a:buFont typeface="Arial"/>
              <a:buChar char="•"/>
              <a:defRPr/>
            </a:lvl5pPr>
            <a:lvl6pPr marL="2514600" lvl="5" indent="-25400" algn="l" rtl="0">
              <a:lnSpc>
                <a:spcPct val="90000"/>
              </a:lnSpc>
              <a:spcBef>
                <a:spcPts val="500"/>
              </a:spcBef>
              <a:buClr>
                <a:schemeClr val="dk1"/>
              </a:buClr>
              <a:buFont typeface="Arial"/>
              <a:buChar char="•"/>
              <a:defRPr/>
            </a:lvl6pPr>
            <a:lvl7pPr marL="2971800" lvl="6" indent="-25400" algn="l" rtl="0">
              <a:lnSpc>
                <a:spcPct val="90000"/>
              </a:lnSpc>
              <a:spcBef>
                <a:spcPts val="500"/>
              </a:spcBef>
              <a:buClr>
                <a:schemeClr val="dk1"/>
              </a:buClr>
              <a:buFont typeface="Arial"/>
              <a:buChar char="•"/>
              <a:defRPr/>
            </a:lvl7pPr>
            <a:lvl8pPr marL="3429000" lvl="7" indent="-25400" algn="l" rtl="0">
              <a:lnSpc>
                <a:spcPct val="90000"/>
              </a:lnSpc>
              <a:spcBef>
                <a:spcPts val="500"/>
              </a:spcBef>
              <a:buClr>
                <a:schemeClr val="dk1"/>
              </a:buClr>
              <a:buFont typeface="Arial"/>
              <a:buChar char="•"/>
              <a:defRPr/>
            </a:lvl8pPr>
            <a:lvl9pPr marL="3886200" lvl="8" indent="-25400" algn="l" rtl="0">
              <a:lnSpc>
                <a:spcPct val="90000"/>
              </a:lnSpc>
              <a:spcBef>
                <a:spcPts val="500"/>
              </a:spcBef>
              <a:buClr>
                <a:schemeClr val="dk1"/>
              </a:buClr>
              <a:buFont typeface="Arial"/>
              <a:buChar char="•"/>
              <a:defRPr/>
            </a:lvl9pPr>
          </a:lstStyle>
          <a:p>
            <a:endParaRPr/>
          </a:p>
        </p:txBody>
      </p:sp>
      <p:sp>
        <p:nvSpPr>
          <p:cNvPr id="102" name="Shape 10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103" name="Shape 103"/>
          <p:cNvSpPr txBox="1">
            <a:spLocks noGrp="1"/>
          </p:cNvSpPr>
          <p:nvPr>
            <p:ph type="ftr" idx="11"/>
          </p:nvPr>
        </p:nvSpPr>
        <p:spPr>
          <a:xfrm>
            <a:off x="3028950" y="6356351"/>
            <a:ext cx="3086098"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104" name="Shape 104"/>
          <p:cNvSpPr txBox="1">
            <a:spLocks noGrp="1"/>
          </p:cNvSpPr>
          <p:nvPr>
            <p:ph type="sldNum" idx="12"/>
          </p:nvPr>
        </p:nvSpPr>
        <p:spPr>
          <a:xfrm>
            <a:off x="6457950" y="6356351"/>
            <a:ext cx="2057400"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Font typeface="Arial"/>
              <a:buNone/>
            </a:pPr>
            <a:endParaRPr/>
          </a:p>
          <a:p>
            <a:pPr marL="457200" marR="0" lvl="1" indent="0" algn="l" rtl="0">
              <a:lnSpc>
                <a:spcPct val="100000"/>
              </a:lnSpc>
              <a:spcBef>
                <a:spcPts val="0"/>
              </a:spcBef>
              <a:spcAft>
                <a:spcPts val="0"/>
              </a:spcAft>
              <a:buClr>
                <a:srgbClr val="000000"/>
              </a:buClr>
              <a:buFont typeface="Arial"/>
              <a:buNone/>
            </a:pPr>
            <a:endParaRPr/>
          </a:p>
          <a:p>
            <a:pPr marL="914400" marR="0" lvl="2" indent="0" algn="l" rtl="0">
              <a:lnSpc>
                <a:spcPct val="100000"/>
              </a:lnSpc>
              <a:spcBef>
                <a:spcPts val="0"/>
              </a:spcBef>
              <a:spcAft>
                <a:spcPts val="0"/>
              </a:spcAft>
              <a:buClr>
                <a:srgbClr val="000000"/>
              </a:buClr>
              <a:buFont typeface="Arial"/>
              <a:buNone/>
            </a:pPr>
            <a:endParaRPr/>
          </a:p>
          <a:p>
            <a:pPr marL="1371600" marR="0" lvl="3" indent="0" algn="l" rtl="0">
              <a:lnSpc>
                <a:spcPct val="100000"/>
              </a:lnSpc>
              <a:spcBef>
                <a:spcPts val="0"/>
              </a:spcBef>
              <a:spcAft>
                <a:spcPts val="0"/>
              </a:spcAft>
              <a:buClr>
                <a:srgbClr val="000000"/>
              </a:buClr>
              <a:buFont typeface="Arial"/>
              <a:buNone/>
            </a:pPr>
            <a:endParaRPr/>
          </a:p>
          <a:p>
            <a:pPr marL="1828800" marR="0" lvl="4" indent="0" algn="l" rtl="0">
              <a:lnSpc>
                <a:spcPct val="100000"/>
              </a:lnSpc>
              <a:spcBef>
                <a:spcPts val="0"/>
              </a:spcBef>
              <a:spcAft>
                <a:spcPts val="0"/>
              </a:spcAft>
              <a:buClr>
                <a:srgbClr val="000000"/>
              </a:buClr>
              <a:buFont typeface="Arial"/>
              <a:buNone/>
            </a:pPr>
            <a:endParaRPr/>
          </a:p>
          <a:p>
            <a:pPr marL="2286000" marR="0" lvl="5" indent="0" algn="l" rtl="0">
              <a:lnSpc>
                <a:spcPct val="100000"/>
              </a:lnSpc>
              <a:spcBef>
                <a:spcPts val="0"/>
              </a:spcBef>
              <a:spcAft>
                <a:spcPts val="0"/>
              </a:spcAft>
              <a:buClr>
                <a:srgbClr val="000000"/>
              </a:buClr>
              <a:buFont typeface="Arial"/>
              <a:buNone/>
            </a:pPr>
            <a:endParaRPr/>
          </a:p>
          <a:p>
            <a:pPr marL="2743200" marR="0" lvl="6" indent="0" algn="l" rtl="0">
              <a:lnSpc>
                <a:spcPct val="100000"/>
              </a:lnSpc>
              <a:spcBef>
                <a:spcPts val="0"/>
              </a:spcBef>
              <a:spcAft>
                <a:spcPts val="0"/>
              </a:spcAft>
              <a:buClr>
                <a:srgbClr val="000000"/>
              </a:buClr>
              <a:buFont typeface="Arial"/>
              <a:buNone/>
            </a:pPr>
            <a:endParaRPr/>
          </a:p>
          <a:p>
            <a:pPr marL="3200400" marR="0" lvl="7" indent="0" algn="l" rtl="0">
              <a:lnSpc>
                <a:spcPct val="100000"/>
              </a:lnSpc>
              <a:spcBef>
                <a:spcPts val="0"/>
              </a:spcBef>
              <a:spcAft>
                <a:spcPts val="0"/>
              </a:spcAft>
              <a:buClr>
                <a:srgbClr val="000000"/>
              </a:buClr>
              <a:buFont typeface="Arial"/>
              <a:buNone/>
            </a:pPr>
            <a:endParaRPr/>
          </a:p>
          <a:p>
            <a:pPr marL="3657600" marR="0" lvl="8" indent="0" algn="l" rtl="0">
              <a:lnSpc>
                <a:spcPct val="100000"/>
              </a:lnSpc>
              <a:spcBef>
                <a:spcPts val="0"/>
              </a:spcBef>
              <a:spcAft>
                <a:spcPts val="0"/>
              </a:spcAft>
              <a:buClr>
                <a:srgbClr val="000000"/>
              </a:buClr>
              <a:buFont typeface="Arial"/>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623887" y="1709739"/>
            <a:ext cx="7886700" cy="2852737"/>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7" name="Shape 107"/>
          <p:cNvSpPr txBox="1">
            <a:spLocks noGrp="1"/>
          </p:cNvSpPr>
          <p:nvPr>
            <p:ph type="body" idx="1"/>
          </p:nvPr>
        </p:nvSpPr>
        <p:spPr>
          <a:xfrm>
            <a:off x="623887" y="4589464"/>
            <a:ext cx="7886700" cy="1500187"/>
          </a:xfrm>
          <a:prstGeom prst="rect">
            <a:avLst/>
          </a:prstGeom>
          <a:noFill/>
          <a:ln>
            <a:noFill/>
          </a:ln>
        </p:spPr>
        <p:txBody>
          <a:bodyPr lIns="91425" tIns="91425" rIns="91425" bIns="91425" anchor="t" anchorCtr="0"/>
          <a:lstStyle>
            <a:lvl1pPr marL="0" lvl="0" indent="0" rtl="0">
              <a:spcBef>
                <a:spcPts val="0"/>
              </a:spcBef>
              <a:buClr>
                <a:schemeClr val="dk1"/>
              </a:buClr>
              <a:buFont typeface="Calibri"/>
              <a:buNone/>
              <a:defRPr/>
            </a:lvl1pPr>
            <a:lvl2pPr marL="457200" lvl="1" indent="0" rtl="0">
              <a:spcBef>
                <a:spcPts val="0"/>
              </a:spcBef>
              <a:buClr>
                <a:srgbClr val="888888"/>
              </a:buClr>
              <a:buFont typeface="Arial"/>
              <a:buNone/>
              <a:defRPr/>
            </a:lvl2pPr>
            <a:lvl3pPr marL="914400" lvl="2" indent="0" rtl="0">
              <a:spcBef>
                <a:spcPts val="0"/>
              </a:spcBef>
              <a:buClr>
                <a:srgbClr val="888888"/>
              </a:buClr>
              <a:buFont typeface="Arial"/>
              <a:buNone/>
              <a:defRPr/>
            </a:lvl3pPr>
            <a:lvl4pPr marL="1371600" lvl="3" indent="0" rtl="0">
              <a:spcBef>
                <a:spcPts val="0"/>
              </a:spcBef>
              <a:buClr>
                <a:srgbClr val="888888"/>
              </a:buClr>
              <a:buFont typeface="Arial"/>
              <a:buNone/>
              <a:defRPr/>
            </a:lvl4pPr>
            <a:lvl5pPr marL="1828800" lvl="4" indent="0" rtl="0">
              <a:spcBef>
                <a:spcPts val="0"/>
              </a:spcBef>
              <a:buClr>
                <a:srgbClr val="888888"/>
              </a:buClr>
              <a:buFont typeface="Arial"/>
              <a:buNone/>
              <a:defRPr/>
            </a:lvl5pPr>
            <a:lvl6pPr marL="2286000" lvl="5" indent="0" rtl="0">
              <a:spcBef>
                <a:spcPts val="0"/>
              </a:spcBef>
              <a:buClr>
                <a:srgbClr val="888888"/>
              </a:buClr>
              <a:buFont typeface="Arial"/>
              <a:buNone/>
              <a:defRPr/>
            </a:lvl6pPr>
            <a:lvl7pPr marL="2743200" lvl="6" indent="0" rtl="0">
              <a:spcBef>
                <a:spcPts val="0"/>
              </a:spcBef>
              <a:buClr>
                <a:srgbClr val="888888"/>
              </a:buClr>
              <a:buFont typeface="Arial"/>
              <a:buNone/>
              <a:defRPr/>
            </a:lvl7pPr>
            <a:lvl8pPr marL="3200400" lvl="7" indent="0" rtl="0">
              <a:spcBef>
                <a:spcPts val="0"/>
              </a:spcBef>
              <a:buClr>
                <a:srgbClr val="888888"/>
              </a:buClr>
              <a:buFont typeface="Arial"/>
              <a:buNone/>
              <a:defRPr/>
            </a:lvl8pPr>
            <a:lvl9pPr marL="3657600" lvl="8" indent="0" rtl="0">
              <a:spcBef>
                <a:spcPts val="0"/>
              </a:spcBef>
              <a:buClr>
                <a:srgbClr val="888888"/>
              </a:buClr>
              <a:buFont typeface="Arial"/>
              <a:buNone/>
              <a:defRPr/>
            </a:lvl9pPr>
          </a:lstStyle>
          <a:p>
            <a:endParaRPr/>
          </a:p>
        </p:txBody>
      </p:sp>
      <p:sp>
        <p:nvSpPr>
          <p:cNvPr id="108" name="Shape 108"/>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109" name="Shape 109"/>
          <p:cNvSpPr txBox="1">
            <a:spLocks noGrp="1"/>
          </p:cNvSpPr>
          <p:nvPr>
            <p:ph type="ftr" idx="11"/>
          </p:nvPr>
        </p:nvSpPr>
        <p:spPr>
          <a:xfrm>
            <a:off x="3028950" y="6356351"/>
            <a:ext cx="3086098"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110" name="Shape 110"/>
          <p:cNvSpPr txBox="1">
            <a:spLocks noGrp="1"/>
          </p:cNvSpPr>
          <p:nvPr>
            <p:ph type="sldNum" idx="12"/>
          </p:nvPr>
        </p:nvSpPr>
        <p:spPr>
          <a:xfrm>
            <a:off x="6457950" y="6356351"/>
            <a:ext cx="2057400"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Font typeface="Arial"/>
              <a:buNone/>
            </a:pPr>
            <a:endParaRPr/>
          </a:p>
          <a:p>
            <a:pPr marL="457200" marR="0" lvl="1" indent="0" algn="l" rtl="0">
              <a:lnSpc>
                <a:spcPct val="100000"/>
              </a:lnSpc>
              <a:spcBef>
                <a:spcPts val="0"/>
              </a:spcBef>
              <a:spcAft>
                <a:spcPts val="0"/>
              </a:spcAft>
              <a:buClr>
                <a:srgbClr val="000000"/>
              </a:buClr>
              <a:buFont typeface="Arial"/>
              <a:buNone/>
            </a:pPr>
            <a:endParaRPr/>
          </a:p>
          <a:p>
            <a:pPr marL="914400" marR="0" lvl="2" indent="0" algn="l" rtl="0">
              <a:lnSpc>
                <a:spcPct val="100000"/>
              </a:lnSpc>
              <a:spcBef>
                <a:spcPts val="0"/>
              </a:spcBef>
              <a:spcAft>
                <a:spcPts val="0"/>
              </a:spcAft>
              <a:buClr>
                <a:srgbClr val="000000"/>
              </a:buClr>
              <a:buFont typeface="Arial"/>
              <a:buNone/>
            </a:pPr>
            <a:endParaRPr/>
          </a:p>
          <a:p>
            <a:pPr marL="1371600" marR="0" lvl="3" indent="0" algn="l" rtl="0">
              <a:lnSpc>
                <a:spcPct val="100000"/>
              </a:lnSpc>
              <a:spcBef>
                <a:spcPts val="0"/>
              </a:spcBef>
              <a:spcAft>
                <a:spcPts val="0"/>
              </a:spcAft>
              <a:buClr>
                <a:srgbClr val="000000"/>
              </a:buClr>
              <a:buFont typeface="Arial"/>
              <a:buNone/>
            </a:pPr>
            <a:endParaRPr/>
          </a:p>
          <a:p>
            <a:pPr marL="1828800" marR="0" lvl="4" indent="0" algn="l" rtl="0">
              <a:lnSpc>
                <a:spcPct val="100000"/>
              </a:lnSpc>
              <a:spcBef>
                <a:spcPts val="0"/>
              </a:spcBef>
              <a:spcAft>
                <a:spcPts val="0"/>
              </a:spcAft>
              <a:buClr>
                <a:srgbClr val="000000"/>
              </a:buClr>
              <a:buFont typeface="Arial"/>
              <a:buNone/>
            </a:pPr>
            <a:endParaRPr/>
          </a:p>
          <a:p>
            <a:pPr marL="2286000" marR="0" lvl="5" indent="0" algn="l" rtl="0">
              <a:lnSpc>
                <a:spcPct val="100000"/>
              </a:lnSpc>
              <a:spcBef>
                <a:spcPts val="0"/>
              </a:spcBef>
              <a:spcAft>
                <a:spcPts val="0"/>
              </a:spcAft>
              <a:buClr>
                <a:srgbClr val="000000"/>
              </a:buClr>
              <a:buFont typeface="Arial"/>
              <a:buNone/>
            </a:pPr>
            <a:endParaRPr/>
          </a:p>
          <a:p>
            <a:pPr marL="2743200" marR="0" lvl="6" indent="0" algn="l" rtl="0">
              <a:lnSpc>
                <a:spcPct val="100000"/>
              </a:lnSpc>
              <a:spcBef>
                <a:spcPts val="0"/>
              </a:spcBef>
              <a:spcAft>
                <a:spcPts val="0"/>
              </a:spcAft>
              <a:buClr>
                <a:srgbClr val="000000"/>
              </a:buClr>
              <a:buFont typeface="Arial"/>
              <a:buNone/>
            </a:pPr>
            <a:endParaRPr/>
          </a:p>
          <a:p>
            <a:pPr marL="3200400" marR="0" lvl="7" indent="0" algn="l" rtl="0">
              <a:lnSpc>
                <a:spcPct val="100000"/>
              </a:lnSpc>
              <a:spcBef>
                <a:spcPts val="0"/>
              </a:spcBef>
              <a:spcAft>
                <a:spcPts val="0"/>
              </a:spcAft>
              <a:buClr>
                <a:srgbClr val="000000"/>
              </a:buClr>
              <a:buFont typeface="Arial"/>
              <a:buNone/>
            </a:pPr>
            <a:endParaRPr/>
          </a:p>
          <a:p>
            <a:pPr marL="3657600" marR="0" lvl="8" indent="0" algn="l" rtl="0">
              <a:lnSpc>
                <a:spcPct val="100000"/>
              </a:lnSpc>
              <a:spcBef>
                <a:spcPts val="0"/>
              </a:spcBef>
              <a:spcAft>
                <a:spcPts val="0"/>
              </a:spcAft>
              <a:buClr>
                <a:srgbClr val="000000"/>
              </a:buClr>
              <a:buFont typeface="Arial"/>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Vergelijking">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28650" y="104775"/>
            <a:ext cx="6612409" cy="1325562"/>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3" name="Shape 113"/>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lvl="0" indent="0" rtl="0">
              <a:spcBef>
                <a:spcPts val="0"/>
              </a:spcBef>
              <a:buFont typeface="Calibri"/>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114" name="Shape 114"/>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5" name="Shape 115"/>
          <p:cNvSpPr txBox="1">
            <a:spLocks noGrp="1"/>
          </p:cNvSpPr>
          <p:nvPr>
            <p:ph type="body" idx="3"/>
          </p:nvPr>
        </p:nvSpPr>
        <p:spPr>
          <a:xfrm>
            <a:off x="4629150" y="1681163"/>
            <a:ext cx="3887389" cy="823912"/>
          </a:xfrm>
          <a:prstGeom prst="rect">
            <a:avLst/>
          </a:prstGeom>
          <a:noFill/>
          <a:ln>
            <a:noFill/>
          </a:ln>
        </p:spPr>
        <p:txBody>
          <a:bodyPr lIns="91425" tIns="91425" rIns="91425" bIns="91425" anchor="b" anchorCtr="0"/>
          <a:lstStyle>
            <a:lvl1pPr marL="0" lvl="0" indent="0" rtl="0">
              <a:spcBef>
                <a:spcPts val="0"/>
              </a:spcBef>
              <a:buFont typeface="Calibri"/>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116" name="Shape 116"/>
          <p:cNvSpPr txBox="1">
            <a:spLocks noGrp="1"/>
          </p:cNvSpPr>
          <p:nvPr>
            <p:ph type="body" idx="4"/>
          </p:nvPr>
        </p:nvSpPr>
        <p:spPr>
          <a:xfrm>
            <a:off x="4629150" y="2505075"/>
            <a:ext cx="3887389" cy="3684588"/>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7" name="Shape 117"/>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118" name="Shape 118"/>
          <p:cNvSpPr txBox="1">
            <a:spLocks noGrp="1"/>
          </p:cNvSpPr>
          <p:nvPr>
            <p:ph type="ftr" idx="11"/>
          </p:nvPr>
        </p:nvSpPr>
        <p:spPr>
          <a:xfrm>
            <a:off x="3028950" y="6356351"/>
            <a:ext cx="3086098"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119" name="Shape 119"/>
          <p:cNvSpPr txBox="1">
            <a:spLocks noGrp="1"/>
          </p:cNvSpPr>
          <p:nvPr>
            <p:ph type="sldNum" idx="12"/>
          </p:nvPr>
        </p:nvSpPr>
        <p:spPr>
          <a:xfrm>
            <a:off x="6457950" y="6356351"/>
            <a:ext cx="2057400"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Font typeface="Arial"/>
              <a:buNone/>
            </a:pPr>
            <a:endParaRPr/>
          </a:p>
          <a:p>
            <a:pPr marL="457200" marR="0" lvl="1" indent="0" algn="l" rtl="0">
              <a:lnSpc>
                <a:spcPct val="100000"/>
              </a:lnSpc>
              <a:spcBef>
                <a:spcPts val="0"/>
              </a:spcBef>
              <a:spcAft>
                <a:spcPts val="0"/>
              </a:spcAft>
              <a:buClr>
                <a:srgbClr val="000000"/>
              </a:buClr>
              <a:buFont typeface="Arial"/>
              <a:buNone/>
            </a:pPr>
            <a:endParaRPr/>
          </a:p>
          <a:p>
            <a:pPr marL="914400" marR="0" lvl="2" indent="0" algn="l" rtl="0">
              <a:lnSpc>
                <a:spcPct val="100000"/>
              </a:lnSpc>
              <a:spcBef>
                <a:spcPts val="0"/>
              </a:spcBef>
              <a:spcAft>
                <a:spcPts val="0"/>
              </a:spcAft>
              <a:buClr>
                <a:srgbClr val="000000"/>
              </a:buClr>
              <a:buFont typeface="Arial"/>
              <a:buNone/>
            </a:pPr>
            <a:endParaRPr/>
          </a:p>
          <a:p>
            <a:pPr marL="1371600" marR="0" lvl="3" indent="0" algn="l" rtl="0">
              <a:lnSpc>
                <a:spcPct val="100000"/>
              </a:lnSpc>
              <a:spcBef>
                <a:spcPts val="0"/>
              </a:spcBef>
              <a:spcAft>
                <a:spcPts val="0"/>
              </a:spcAft>
              <a:buClr>
                <a:srgbClr val="000000"/>
              </a:buClr>
              <a:buFont typeface="Arial"/>
              <a:buNone/>
            </a:pPr>
            <a:endParaRPr/>
          </a:p>
          <a:p>
            <a:pPr marL="1828800" marR="0" lvl="4" indent="0" algn="l" rtl="0">
              <a:lnSpc>
                <a:spcPct val="100000"/>
              </a:lnSpc>
              <a:spcBef>
                <a:spcPts val="0"/>
              </a:spcBef>
              <a:spcAft>
                <a:spcPts val="0"/>
              </a:spcAft>
              <a:buClr>
                <a:srgbClr val="000000"/>
              </a:buClr>
              <a:buFont typeface="Arial"/>
              <a:buNone/>
            </a:pPr>
            <a:endParaRPr/>
          </a:p>
          <a:p>
            <a:pPr marL="2286000" marR="0" lvl="5" indent="0" algn="l" rtl="0">
              <a:lnSpc>
                <a:spcPct val="100000"/>
              </a:lnSpc>
              <a:spcBef>
                <a:spcPts val="0"/>
              </a:spcBef>
              <a:spcAft>
                <a:spcPts val="0"/>
              </a:spcAft>
              <a:buClr>
                <a:srgbClr val="000000"/>
              </a:buClr>
              <a:buFont typeface="Arial"/>
              <a:buNone/>
            </a:pPr>
            <a:endParaRPr/>
          </a:p>
          <a:p>
            <a:pPr marL="2743200" marR="0" lvl="6" indent="0" algn="l" rtl="0">
              <a:lnSpc>
                <a:spcPct val="100000"/>
              </a:lnSpc>
              <a:spcBef>
                <a:spcPts val="0"/>
              </a:spcBef>
              <a:spcAft>
                <a:spcPts val="0"/>
              </a:spcAft>
              <a:buClr>
                <a:srgbClr val="000000"/>
              </a:buClr>
              <a:buFont typeface="Arial"/>
              <a:buNone/>
            </a:pPr>
            <a:endParaRPr/>
          </a:p>
          <a:p>
            <a:pPr marL="3200400" marR="0" lvl="7" indent="0" algn="l" rtl="0">
              <a:lnSpc>
                <a:spcPct val="100000"/>
              </a:lnSpc>
              <a:spcBef>
                <a:spcPts val="0"/>
              </a:spcBef>
              <a:spcAft>
                <a:spcPts val="0"/>
              </a:spcAft>
              <a:buClr>
                <a:srgbClr val="000000"/>
              </a:buClr>
              <a:buFont typeface="Arial"/>
              <a:buNone/>
            </a:pPr>
            <a:endParaRPr/>
          </a:p>
          <a:p>
            <a:pPr marL="3657600" marR="0" lvl="8" indent="0" algn="l" rtl="0">
              <a:lnSpc>
                <a:spcPct val="100000"/>
              </a:lnSpc>
              <a:spcBef>
                <a:spcPts val="0"/>
              </a:spcBef>
              <a:spcAft>
                <a:spcPts val="0"/>
              </a:spcAft>
              <a:buClr>
                <a:srgbClr val="000000"/>
              </a:buClr>
              <a:buFont typeface="Arial"/>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628650" y="142705"/>
            <a:ext cx="6328202" cy="1325562"/>
          </a:xfrm>
          <a:prstGeom prst="rect">
            <a:avLst/>
          </a:prstGeom>
          <a:noFill/>
          <a:ln>
            <a:noFill/>
          </a:ln>
        </p:spPr>
        <p:txBody>
          <a:bodyPr lIns="91425" tIns="91425" rIns="91425" bIns="91425" anchor="ctr" anchorCtr="0"/>
          <a:lstStyle>
            <a:lvl1pPr lvl="0" algn="l" rtl="0">
              <a:lnSpc>
                <a:spcPct val="90000"/>
              </a:lnSpc>
              <a:spcBef>
                <a:spcPts val="0"/>
              </a:spcBef>
              <a:buClr>
                <a:srgbClr val="1F497D"/>
              </a:buClr>
              <a:buFont typeface="Arial Black"/>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2" name="Shape 12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123" name="Shape 123"/>
          <p:cNvSpPr txBox="1">
            <a:spLocks noGrp="1"/>
          </p:cNvSpPr>
          <p:nvPr>
            <p:ph type="ftr" idx="11"/>
          </p:nvPr>
        </p:nvSpPr>
        <p:spPr>
          <a:xfrm>
            <a:off x="3028950" y="6356351"/>
            <a:ext cx="3086098"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124" name="Shape 124"/>
          <p:cNvSpPr txBox="1">
            <a:spLocks noGrp="1"/>
          </p:cNvSpPr>
          <p:nvPr>
            <p:ph type="sldNum" idx="12"/>
          </p:nvPr>
        </p:nvSpPr>
        <p:spPr>
          <a:xfrm>
            <a:off x="6457950" y="6356351"/>
            <a:ext cx="2057400"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Font typeface="Arial"/>
              <a:buNone/>
            </a:pPr>
            <a:endParaRPr/>
          </a:p>
          <a:p>
            <a:pPr marL="457200" marR="0" lvl="1" indent="0" algn="l" rtl="0">
              <a:lnSpc>
                <a:spcPct val="100000"/>
              </a:lnSpc>
              <a:spcBef>
                <a:spcPts val="0"/>
              </a:spcBef>
              <a:spcAft>
                <a:spcPts val="0"/>
              </a:spcAft>
              <a:buClr>
                <a:srgbClr val="000000"/>
              </a:buClr>
              <a:buFont typeface="Arial"/>
              <a:buNone/>
            </a:pPr>
            <a:endParaRPr/>
          </a:p>
          <a:p>
            <a:pPr marL="914400" marR="0" lvl="2" indent="0" algn="l" rtl="0">
              <a:lnSpc>
                <a:spcPct val="100000"/>
              </a:lnSpc>
              <a:spcBef>
                <a:spcPts val="0"/>
              </a:spcBef>
              <a:spcAft>
                <a:spcPts val="0"/>
              </a:spcAft>
              <a:buClr>
                <a:srgbClr val="000000"/>
              </a:buClr>
              <a:buFont typeface="Arial"/>
              <a:buNone/>
            </a:pPr>
            <a:endParaRPr/>
          </a:p>
          <a:p>
            <a:pPr marL="1371600" marR="0" lvl="3" indent="0" algn="l" rtl="0">
              <a:lnSpc>
                <a:spcPct val="100000"/>
              </a:lnSpc>
              <a:spcBef>
                <a:spcPts val="0"/>
              </a:spcBef>
              <a:spcAft>
                <a:spcPts val="0"/>
              </a:spcAft>
              <a:buClr>
                <a:srgbClr val="000000"/>
              </a:buClr>
              <a:buFont typeface="Arial"/>
              <a:buNone/>
            </a:pPr>
            <a:endParaRPr/>
          </a:p>
          <a:p>
            <a:pPr marL="1828800" marR="0" lvl="4" indent="0" algn="l" rtl="0">
              <a:lnSpc>
                <a:spcPct val="100000"/>
              </a:lnSpc>
              <a:spcBef>
                <a:spcPts val="0"/>
              </a:spcBef>
              <a:spcAft>
                <a:spcPts val="0"/>
              </a:spcAft>
              <a:buClr>
                <a:srgbClr val="000000"/>
              </a:buClr>
              <a:buFont typeface="Arial"/>
              <a:buNone/>
            </a:pPr>
            <a:endParaRPr/>
          </a:p>
          <a:p>
            <a:pPr marL="2286000" marR="0" lvl="5" indent="0" algn="l" rtl="0">
              <a:lnSpc>
                <a:spcPct val="100000"/>
              </a:lnSpc>
              <a:spcBef>
                <a:spcPts val="0"/>
              </a:spcBef>
              <a:spcAft>
                <a:spcPts val="0"/>
              </a:spcAft>
              <a:buClr>
                <a:srgbClr val="000000"/>
              </a:buClr>
              <a:buFont typeface="Arial"/>
              <a:buNone/>
            </a:pPr>
            <a:endParaRPr/>
          </a:p>
          <a:p>
            <a:pPr marL="2743200" marR="0" lvl="6" indent="0" algn="l" rtl="0">
              <a:lnSpc>
                <a:spcPct val="100000"/>
              </a:lnSpc>
              <a:spcBef>
                <a:spcPts val="0"/>
              </a:spcBef>
              <a:spcAft>
                <a:spcPts val="0"/>
              </a:spcAft>
              <a:buClr>
                <a:srgbClr val="000000"/>
              </a:buClr>
              <a:buFont typeface="Arial"/>
              <a:buNone/>
            </a:pPr>
            <a:endParaRPr/>
          </a:p>
          <a:p>
            <a:pPr marL="3200400" marR="0" lvl="7" indent="0" algn="l" rtl="0">
              <a:lnSpc>
                <a:spcPct val="100000"/>
              </a:lnSpc>
              <a:spcBef>
                <a:spcPts val="0"/>
              </a:spcBef>
              <a:spcAft>
                <a:spcPts val="0"/>
              </a:spcAft>
              <a:buClr>
                <a:srgbClr val="000000"/>
              </a:buClr>
              <a:buFont typeface="Arial"/>
              <a:buNone/>
            </a:pPr>
            <a:endParaRPr/>
          </a:p>
          <a:p>
            <a:pPr marL="3657600" marR="0" lvl="8" indent="0" algn="l" rtl="0">
              <a:lnSpc>
                <a:spcPct val="100000"/>
              </a:lnSpc>
              <a:spcBef>
                <a:spcPts val="0"/>
              </a:spcBef>
              <a:spcAft>
                <a:spcPts val="0"/>
              </a:spcAft>
              <a:buClr>
                <a:srgbClr val="000000"/>
              </a:buClr>
              <a:buFont typeface="Arial"/>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Leeg">
    <p:spTree>
      <p:nvGrpSpPr>
        <p:cNvPr id="1" name="Shape 125"/>
        <p:cNvGrpSpPr/>
        <p:nvPr/>
      </p:nvGrpSpPr>
      <p:grpSpPr>
        <a:xfrm>
          <a:off x="0" y="0"/>
          <a:ext cx="0" cy="0"/>
          <a:chOff x="0" y="0"/>
          <a:chExt cx="0" cy="0"/>
        </a:xfrm>
      </p:grpSpPr>
      <p:sp>
        <p:nvSpPr>
          <p:cNvPr id="126" name="Shape 126"/>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127" name="Shape 127"/>
          <p:cNvSpPr txBox="1">
            <a:spLocks noGrp="1"/>
          </p:cNvSpPr>
          <p:nvPr>
            <p:ph type="ftr" idx="11"/>
          </p:nvPr>
        </p:nvSpPr>
        <p:spPr>
          <a:xfrm>
            <a:off x="3028950" y="6356351"/>
            <a:ext cx="3086098"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128" name="Shape 128"/>
          <p:cNvSpPr txBox="1">
            <a:spLocks noGrp="1"/>
          </p:cNvSpPr>
          <p:nvPr>
            <p:ph type="sldNum" idx="12"/>
          </p:nvPr>
        </p:nvSpPr>
        <p:spPr>
          <a:xfrm>
            <a:off x="6457950" y="6356351"/>
            <a:ext cx="2057400"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Font typeface="Arial"/>
              <a:buNone/>
            </a:pPr>
            <a:endParaRPr/>
          </a:p>
          <a:p>
            <a:pPr marL="457200" marR="0" lvl="1" indent="0" algn="l" rtl="0">
              <a:lnSpc>
                <a:spcPct val="100000"/>
              </a:lnSpc>
              <a:spcBef>
                <a:spcPts val="0"/>
              </a:spcBef>
              <a:spcAft>
                <a:spcPts val="0"/>
              </a:spcAft>
              <a:buClr>
                <a:srgbClr val="000000"/>
              </a:buClr>
              <a:buFont typeface="Arial"/>
              <a:buNone/>
            </a:pPr>
            <a:endParaRPr/>
          </a:p>
          <a:p>
            <a:pPr marL="914400" marR="0" lvl="2" indent="0" algn="l" rtl="0">
              <a:lnSpc>
                <a:spcPct val="100000"/>
              </a:lnSpc>
              <a:spcBef>
                <a:spcPts val="0"/>
              </a:spcBef>
              <a:spcAft>
                <a:spcPts val="0"/>
              </a:spcAft>
              <a:buClr>
                <a:srgbClr val="000000"/>
              </a:buClr>
              <a:buFont typeface="Arial"/>
              <a:buNone/>
            </a:pPr>
            <a:endParaRPr/>
          </a:p>
          <a:p>
            <a:pPr marL="1371600" marR="0" lvl="3" indent="0" algn="l" rtl="0">
              <a:lnSpc>
                <a:spcPct val="100000"/>
              </a:lnSpc>
              <a:spcBef>
                <a:spcPts val="0"/>
              </a:spcBef>
              <a:spcAft>
                <a:spcPts val="0"/>
              </a:spcAft>
              <a:buClr>
                <a:srgbClr val="000000"/>
              </a:buClr>
              <a:buFont typeface="Arial"/>
              <a:buNone/>
            </a:pPr>
            <a:endParaRPr/>
          </a:p>
          <a:p>
            <a:pPr marL="1828800" marR="0" lvl="4" indent="0" algn="l" rtl="0">
              <a:lnSpc>
                <a:spcPct val="100000"/>
              </a:lnSpc>
              <a:spcBef>
                <a:spcPts val="0"/>
              </a:spcBef>
              <a:spcAft>
                <a:spcPts val="0"/>
              </a:spcAft>
              <a:buClr>
                <a:srgbClr val="000000"/>
              </a:buClr>
              <a:buFont typeface="Arial"/>
              <a:buNone/>
            </a:pPr>
            <a:endParaRPr/>
          </a:p>
          <a:p>
            <a:pPr marL="2286000" marR="0" lvl="5" indent="0" algn="l" rtl="0">
              <a:lnSpc>
                <a:spcPct val="100000"/>
              </a:lnSpc>
              <a:spcBef>
                <a:spcPts val="0"/>
              </a:spcBef>
              <a:spcAft>
                <a:spcPts val="0"/>
              </a:spcAft>
              <a:buClr>
                <a:srgbClr val="000000"/>
              </a:buClr>
              <a:buFont typeface="Arial"/>
              <a:buNone/>
            </a:pPr>
            <a:endParaRPr/>
          </a:p>
          <a:p>
            <a:pPr marL="2743200" marR="0" lvl="6" indent="0" algn="l" rtl="0">
              <a:lnSpc>
                <a:spcPct val="100000"/>
              </a:lnSpc>
              <a:spcBef>
                <a:spcPts val="0"/>
              </a:spcBef>
              <a:spcAft>
                <a:spcPts val="0"/>
              </a:spcAft>
              <a:buClr>
                <a:srgbClr val="000000"/>
              </a:buClr>
              <a:buFont typeface="Arial"/>
              <a:buNone/>
            </a:pPr>
            <a:endParaRPr/>
          </a:p>
          <a:p>
            <a:pPr marL="3200400" marR="0" lvl="7" indent="0" algn="l" rtl="0">
              <a:lnSpc>
                <a:spcPct val="100000"/>
              </a:lnSpc>
              <a:spcBef>
                <a:spcPts val="0"/>
              </a:spcBef>
              <a:spcAft>
                <a:spcPts val="0"/>
              </a:spcAft>
              <a:buClr>
                <a:srgbClr val="000000"/>
              </a:buClr>
              <a:buFont typeface="Arial"/>
              <a:buNone/>
            </a:pPr>
            <a:endParaRPr/>
          </a:p>
          <a:p>
            <a:pPr marL="3657600" marR="0" lvl="8" indent="0" algn="l" rtl="0">
              <a:lnSpc>
                <a:spcPct val="100000"/>
              </a:lnSpc>
              <a:spcBef>
                <a:spcPts val="0"/>
              </a:spcBef>
              <a:spcAft>
                <a:spcPts val="0"/>
              </a:spcAft>
              <a:buClr>
                <a:srgbClr val="000000"/>
              </a:buClr>
              <a:buFont typeface="Arial"/>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628650" y="296561"/>
            <a:ext cx="6550626" cy="749342"/>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1" name="Shape 131"/>
          <p:cNvSpPr txBox="1">
            <a:spLocks noGrp="1"/>
          </p:cNvSpPr>
          <p:nvPr>
            <p:ph type="body" idx="1"/>
          </p:nvPr>
        </p:nvSpPr>
        <p:spPr>
          <a:xfrm>
            <a:off x="3887391" y="1533266"/>
            <a:ext cx="4629150" cy="4327782"/>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2" name="Shape 132"/>
          <p:cNvSpPr txBox="1">
            <a:spLocks noGrp="1"/>
          </p:cNvSpPr>
          <p:nvPr>
            <p:ph type="body" idx="2"/>
          </p:nvPr>
        </p:nvSpPr>
        <p:spPr>
          <a:xfrm>
            <a:off x="629841" y="1533266"/>
            <a:ext cx="2949178" cy="4335721"/>
          </a:xfrm>
          <a:prstGeom prst="rect">
            <a:avLst/>
          </a:prstGeom>
          <a:noFill/>
          <a:ln>
            <a:noFill/>
          </a:ln>
        </p:spPr>
        <p:txBody>
          <a:bodyPr lIns="91425" tIns="91425" rIns="91425" bIns="91425" anchor="t" anchorCtr="0"/>
          <a:lstStyle>
            <a:lvl1pPr marL="0" lvl="0" indent="0" rtl="0">
              <a:spcBef>
                <a:spcPts val="0"/>
              </a:spcBef>
              <a:buFont typeface="Calibri"/>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133" name="Shape 133"/>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134" name="Shape 134"/>
          <p:cNvSpPr txBox="1">
            <a:spLocks noGrp="1"/>
          </p:cNvSpPr>
          <p:nvPr>
            <p:ph type="ftr" idx="11"/>
          </p:nvPr>
        </p:nvSpPr>
        <p:spPr>
          <a:xfrm>
            <a:off x="3028950" y="6356351"/>
            <a:ext cx="3086098"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135" name="Shape 135"/>
          <p:cNvSpPr txBox="1">
            <a:spLocks noGrp="1"/>
          </p:cNvSpPr>
          <p:nvPr>
            <p:ph type="sldNum" idx="12"/>
          </p:nvPr>
        </p:nvSpPr>
        <p:spPr>
          <a:xfrm>
            <a:off x="6457950" y="6356351"/>
            <a:ext cx="2057400"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Font typeface="Arial"/>
              <a:buNone/>
            </a:pPr>
            <a:endParaRPr/>
          </a:p>
          <a:p>
            <a:pPr marL="457200" marR="0" lvl="1" indent="0" algn="l" rtl="0">
              <a:lnSpc>
                <a:spcPct val="100000"/>
              </a:lnSpc>
              <a:spcBef>
                <a:spcPts val="0"/>
              </a:spcBef>
              <a:spcAft>
                <a:spcPts val="0"/>
              </a:spcAft>
              <a:buClr>
                <a:srgbClr val="000000"/>
              </a:buClr>
              <a:buFont typeface="Arial"/>
              <a:buNone/>
            </a:pPr>
            <a:endParaRPr/>
          </a:p>
          <a:p>
            <a:pPr marL="914400" marR="0" lvl="2" indent="0" algn="l" rtl="0">
              <a:lnSpc>
                <a:spcPct val="100000"/>
              </a:lnSpc>
              <a:spcBef>
                <a:spcPts val="0"/>
              </a:spcBef>
              <a:spcAft>
                <a:spcPts val="0"/>
              </a:spcAft>
              <a:buClr>
                <a:srgbClr val="000000"/>
              </a:buClr>
              <a:buFont typeface="Arial"/>
              <a:buNone/>
            </a:pPr>
            <a:endParaRPr/>
          </a:p>
          <a:p>
            <a:pPr marL="1371600" marR="0" lvl="3" indent="0" algn="l" rtl="0">
              <a:lnSpc>
                <a:spcPct val="100000"/>
              </a:lnSpc>
              <a:spcBef>
                <a:spcPts val="0"/>
              </a:spcBef>
              <a:spcAft>
                <a:spcPts val="0"/>
              </a:spcAft>
              <a:buClr>
                <a:srgbClr val="000000"/>
              </a:buClr>
              <a:buFont typeface="Arial"/>
              <a:buNone/>
            </a:pPr>
            <a:endParaRPr/>
          </a:p>
          <a:p>
            <a:pPr marL="1828800" marR="0" lvl="4" indent="0" algn="l" rtl="0">
              <a:lnSpc>
                <a:spcPct val="100000"/>
              </a:lnSpc>
              <a:spcBef>
                <a:spcPts val="0"/>
              </a:spcBef>
              <a:spcAft>
                <a:spcPts val="0"/>
              </a:spcAft>
              <a:buClr>
                <a:srgbClr val="000000"/>
              </a:buClr>
              <a:buFont typeface="Arial"/>
              <a:buNone/>
            </a:pPr>
            <a:endParaRPr/>
          </a:p>
          <a:p>
            <a:pPr marL="2286000" marR="0" lvl="5" indent="0" algn="l" rtl="0">
              <a:lnSpc>
                <a:spcPct val="100000"/>
              </a:lnSpc>
              <a:spcBef>
                <a:spcPts val="0"/>
              </a:spcBef>
              <a:spcAft>
                <a:spcPts val="0"/>
              </a:spcAft>
              <a:buClr>
                <a:srgbClr val="000000"/>
              </a:buClr>
              <a:buFont typeface="Arial"/>
              <a:buNone/>
            </a:pPr>
            <a:endParaRPr/>
          </a:p>
          <a:p>
            <a:pPr marL="2743200" marR="0" lvl="6" indent="0" algn="l" rtl="0">
              <a:lnSpc>
                <a:spcPct val="100000"/>
              </a:lnSpc>
              <a:spcBef>
                <a:spcPts val="0"/>
              </a:spcBef>
              <a:spcAft>
                <a:spcPts val="0"/>
              </a:spcAft>
              <a:buClr>
                <a:srgbClr val="000000"/>
              </a:buClr>
              <a:buFont typeface="Arial"/>
              <a:buNone/>
            </a:pPr>
            <a:endParaRPr/>
          </a:p>
          <a:p>
            <a:pPr marL="3200400" marR="0" lvl="7" indent="0" algn="l" rtl="0">
              <a:lnSpc>
                <a:spcPct val="100000"/>
              </a:lnSpc>
              <a:spcBef>
                <a:spcPts val="0"/>
              </a:spcBef>
              <a:spcAft>
                <a:spcPts val="0"/>
              </a:spcAft>
              <a:buClr>
                <a:srgbClr val="000000"/>
              </a:buClr>
              <a:buFont typeface="Arial"/>
              <a:buNone/>
            </a:pPr>
            <a:endParaRPr/>
          </a:p>
          <a:p>
            <a:pPr marL="3657600" marR="0" lvl="8" indent="0" algn="l" rtl="0">
              <a:lnSpc>
                <a:spcPct val="100000"/>
              </a:lnSpc>
              <a:spcBef>
                <a:spcPts val="0"/>
              </a:spcBef>
              <a:spcAft>
                <a:spcPts val="0"/>
              </a:spcAft>
              <a:buClr>
                <a:srgbClr val="000000"/>
              </a:buClr>
              <a:buFont typeface="Arial"/>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Afbeelding met bijschrift">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629841" y="407771"/>
            <a:ext cx="6500008" cy="667263"/>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8" name="Shape 138"/>
          <p:cNvSpPr>
            <a:spLocks noGrp="1"/>
          </p:cNvSpPr>
          <p:nvPr>
            <p:ph type="pic" idx="2"/>
          </p:nvPr>
        </p:nvSpPr>
        <p:spPr>
          <a:xfrm>
            <a:off x="3887391" y="1915297"/>
            <a:ext cx="4629150" cy="3945754"/>
          </a:xfrm>
          <a:prstGeom prst="rect">
            <a:avLst/>
          </a:prstGeom>
          <a:noFill/>
          <a:ln>
            <a:noFill/>
          </a:ln>
        </p:spPr>
      </p:sp>
      <p:sp>
        <p:nvSpPr>
          <p:cNvPr id="139" name="Shape 139"/>
          <p:cNvSpPr txBox="1">
            <a:spLocks noGrp="1"/>
          </p:cNvSpPr>
          <p:nvPr>
            <p:ph type="body" idx="1"/>
          </p:nvPr>
        </p:nvSpPr>
        <p:spPr>
          <a:xfrm>
            <a:off x="629841" y="1915297"/>
            <a:ext cx="2949178" cy="3953690"/>
          </a:xfrm>
          <a:prstGeom prst="rect">
            <a:avLst/>
          </a:prstGeom>
          <a:noFill/>
          <a:ln>
            <a:noFill/>
          </a:ln>
        </p:spPr>
        <p:txBody>
          <a:bodyPr lIns="91425" tIns="91425" rIns="91425" bIns="91425" anchor="t" anchorCtr="0"/>
          <a:lstStyle>
            <a:lvl1pPr marL="0" lvl="0" indent="0" rtl="0">
              <a:spcBef>
                <a:spcPts val="0"/>
              </a:spcBef>
              <a:buFont typeface="Calibri"/>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140" name="Shape 140"/>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141" name="Shape 141"/>
          <p:cNvSpPr txBox="1">
            <a:spLocks noGrp="1"/>
          </p:cNvSpPr>
          <p:nvPr>
            <p:ph type="ftr" idx="11"/>
          </p:nvPr>
        </p:nvSpPr>
        <p:spPr>
          <a:xfrm>
            <a:off x="3028950" y="6356351"/>
            <a:ext cx="3086098"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142" name="Shape 142"/>
          <p:cNvSpPr txBox="1">
            <a:spLocks noGrp="1"/>
          </p:cNvSpPr>
          <p:nvPr>
            <p:ph type="sldNum" idx="12"/>
          </p:nvPr>
        </p:nvSpPr>
        <p:spPr>
          <a:xfrm>
            <a:off x="6457950" y="6356351"/>
            <a:ext cx="2057400"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Font typeface="Arial"/>
              <a:buNone/>
            </a:pPr>
            <a:endParaRPr/>
          </a:p>
          <a:p>
            <a:pPr marL="457200" marR="0" lvl="1" indent="0" algn="l" rtl="0">
              <a:lnSpc>
                <a:spcPct val="100000"/>
              </a:lnSpc>
              <a:spcBef>
                <a:spcPts val="0"/>
              </a:spcBef>
              <a:spcAft>
                <a:spcPts val="0"/>
              </a:spcAft>
              <a:buClr>
                <a:srgbClr val="000000"/>
              </a:buClr>
              <a:buFont typeface="Arial"/>
              <a:buNone/>
            </a:pPr>
            <a:endParaRPr/>
          </a:p>
          <a:p>
            <a:pPr marL="914400" marR="0" lvl="2" indent="0" algn="l" rtl="0">
              <a:lnSpc>
                <a:spcPct val="100000"/>
              </a:lnSpc>
              <a:spcBef>
                <a:spcPts val="0"/>
              </a:spcBef>
              <a:spcAft>
                <a:spcPts val="0"/>
              </a:spcAft>
              <a:buClr>
                <a:srgbClr val="000000"/>
              </a:buClr>
              <a:buFont typeface="Arial"/>
              <a:buNone/>
            </a:pPr>
            <a:endParaRPr/>
          </a:p>
          <a:p>
            <a:pPr marL="1371600" marR="0" lvl="3" indent="0" algn="l" rtl="0">
              <a:lnSpc>
                <a:spcPct val="100000"/>
              </a:lnSpc>
              <a:spcBef>
                <a:spcPts val="0"/>
              </a:spcBef>
              <a:spcAft>
                <a:spcPts val="0"/>
              </a:spcAft>
              <a:buClr>
                <a:srgbClr val="000000"/>
              </a:buClr>
              <a:buFont typeface="Arial"/>
              <a:buNone/>
            </a:pPr>
            <a:endParaRPr/>
          </a:p>
          <a:p>
            <a:pPr marL="1828800" marR="0" lvl="4" indent="0" algn="l" rtl="0">
              <a:lnSpc>
                <a:spcPct val="100000"/>
              </a:lnSpc>
              <a:spcBef>
                <a:spcPts val="0"/>
              </a:spcBef>
              <a:spcAft>
                <a:spcPts val="0"/>
              </a:spcAft>
              <a:buClr>
                <a:srgbClr val="000000"/>
              </a:buClr>
              <a:buFont typeface="Arial"/>
              <a:buNone/>
            </a:pPr>
            <a:endParaRPr/>
          </a:p>
          <a:p>
            <a:pPr marL="2286000" marR="0" lvl="5" indent="0" algn="l" rtl="0">
              <a:lnSpc>
                <a:spcPct val="100000"/>
              </a:lnSpc>
              <a:spcBef>
                <a:spcPts val="0"/>
              </a:spcBef>
              <a:spcAft>
                <a:spcPts val="0"/>
              </a:spcAft>
              <a:buClr>
                <a:srgbClr val="000000"/>
              </a:buClr>
              <a:buFont typeface="Arial"/>
              <a:buNone/>
            </a:pPr>
            <a:endParaRPr/>
          </a:p>
          <a:p>
            <a:pPr marL="2743200" marR="0" lvl="6" indent="0" algn="l" rtl="0">
              <a:lnSpc>
                <a:spcPct val="100000"/>
              </a:lnSpc>
              <a:spcBef>
                <a:spcPts val="0"/>
              </a:spcBef>
              <a:spcAft>
                <a:spcPts val="0"/>
              </a:spcAft>
              <a:buClr>
                <a:srgbClr val="000000"/>
              </a:buClr>
              <a:buFont typeface="Arial"/>
              <a:buNone/>
            </a:pPr>
            <a:endParaRPr/>
          </a:p>
          <a:p>
            <a:pPr marL="3200400" marR="0" lvl="7" indent="0" algn="l" rtl="0">
              <a:lnSpc>
                <a:spcPct val="100000"/>
              </a:lnSpc>
              <a:spcBef>
                <a:spcPts val="0"/>
              </a:spcBef>
              <a:spcAft>
                <a:spcPts val="0"/>
              </a:spcAft>
              <a:buClr>
                <a:srgbClr val="000000"/>
              </a:buClr>
              <a:buFont typeface="Arial"/>
              <a:buNone/>
            </a:pPr>
            <a:endParaRPr/>
          </a:p>
          <a:p>
            <a:pPr marL="3657600" marR="0" lvl="8" indent="0" algn="l" rtl="0">
              <a:lnSpc>
                <a:spcPct val="100000"/>
              </a:lnSpc>
              <a:spcBef>
                <a:spcPts val="0"/>
              </a:spcBef>
              <a:spcAft>
                <a:spcPts val="0"/>
              </a:spcAft>
              <a:buClr>
                <a:srgbClr val="000000"/>
              </a:buClr>
              <a:buFont typeface="Arial"/>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t="-998" b="-997"/>
          </a:stretch>
        </a:blip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28650" y="142705"/>
            <a:ext cx="6451771"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1F497D"/>
              </a:buClr>
              <a:buFont typeface="Arial Black"/>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82" name="Shape 82"/>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63500" algn="l" rtl="0">
              <a:lnSpc>
                <a:spcPct val="90000"/>
              </a:lnSpc>
              <a:spcBef>
                <a:spcPts val="1000"/>
              </a:spcBef>
              <a:spcAft>
                <a:spcPts val="0"/>
              </a:spcAft>
              <a:buClr>
                <a:srgbClr val="7EA490"/>
              </a:buClr>
              <a:buFont typeface="Arial"/>
              <a:buChar char="•"/>
              <a:defRPr/>
            </a:lvl1pPr>
            <a:lvl2pPr marL="685800" marR="0" lvl="1" indent="12700" algn="l" rtl="0">
              <a:lnSpc>
                <a:spcPct val="90000"/>
              </a:lnSpc>
              <a:spcBef>
                <a:spcPts val="500"/>
              </a:spcBef>
              <a:spcAft>
                <a:spcPts val="0"/>
              </a:spcAft>
              <a:buClr>
                <a:srgbClr val="7030A0"/>
              </a:buClr>
              <a:buFont typeface="Arial"/>
              <a:buChar char="•"/>
              <a:defRPr/>
            </a:lvl2pPr>
            <a:lvl3pPr marL="1143000" marR="0" lvl="2" indent="-12700" algn="l" rtl="0">
              <a:lnSpc>
                <a:spcPct val="90000"/>
              </a:lnSpc>
              <a:spcBef>
                <a:spcPts val="500"/>
              </a:spcBef>
              <a:spcAft>
                <a:spcPts val="0"/>
              </a:spcAft>
              <a:buClr>
                <a:schemeClr val="dk1"/>
              </a:buClr>
              <a:buFont typeface="Arial"/>
              <a:buChar char="•"/>
              <a:defRPr/>
            </a:lvl3pPr>
            <a:lvl4pPr marL="1600200" marR="0" lvl="3" indent="-25400" algn="l" rtl="0">
              <a:lnSpc>
                <a:spcPct val="90000"/>
              </a:lnSpc>
              <a:spcBef>
                <a:spcPts val="500"/>
              </a:spcBef>
              <a:spcAft>
                <a:spcPts val="0"/>
              </a:spcAft>
              <a:buClr>
                <a:schemeClr val="dk1"/>
              </a:buClr>
              <a:buFont typeface="Arial"/>
              <a:buChar char="•"/>
              <a:defRPr/>
            </a:lvl4pPr>
            <a:lvl5pPr marL="2057400" marR="0" lvl="4" indent="-25400" algn="l" rtl="0">
              <a:lnSpc>
                <a:spcPct val="90000"/>
              </a:lnSpc>
              <a:spcBef>
                <a:spcPts val="500"/>
              </a:spcBef>
              <a:spcAft>
                <a:spcPts val="0"/>
              </a:spcAft>
              <a:buClr>
                <a:schemeClr val="dk1"/>
              </a:buClr>
              <a:buFont typeface="Arial"/>
              <a:buChar char="•"/>
              <a:defRPr/>
            </a:lvl5pPr>
            <a:lvl6pPr marL="2514600" marR="0" lvl="5" indent="-25400" algn="l" rtl="0">
              <a:lnSpc>
                <a:spcPct val="90000"/>
              </a:lnSpc>
              <a:spcBef>
                <a:spcPts val="500"/>
              </a:spcBef>
              <a:spcAft>
                <a:spcPts val="0"/>
              </a:spcAft>
              <a:buClr>
                <a:schemeClr val="dk1"/>
              </a:buClr>
              <a:buFont typeface="Arial"/>
              <a:buChar char="•"/>
              <a:defRPr/>
            </a:lvl6pPr>
            <a:lvl7pPr marL="2971800" marR="0" lvl="6" indent="-25400" algn="l" rtl="0">
              <a:lnSpc>
                <a:spcPct val="90000"/>
              </a:lnSpc>
              <a:spcBef>
                <a:spcPts val="500"/>
              </a:spcBef>
              <a:spcAft>
                <a:spcPts val="0"/>
              </a:spcAft>
              <a:buClr>
                <a:schemeClr val="dk1"/>
              </a:buClr>
              <a:buFont typeface="Arial"/>
              <a:buChar char="•"/>
              <a:defRPr/>
            </a:lvl7pPr>
            <a:lvl8pPr marL="3429000" marR="0" lvl="7" indent="-25400" algn="l" rtl="0">
              <a:lnSpc>
                <a:spcPct val="90000"/>
              </a:lnSpc>
              <a:spcBef>
                <a:spcPts val="500"/>
              </a:spcBef>
              <a:spcAft>
                <a:spcPts val="0"/>
              </a:spcAft>
              <a:buClr>
                <a:schemeClr val="dk1"/>
              </a:buClr>
              <a:buFont typeface="Arial"/>
              <a:buChar char="•"/>
              <a:defRPr/>
            </a:lvl8pPr>
            <a:lvl9pPr marL="3886200" marR="0" lvl="8" indent="-25400" algn="l" rtl="0">
              <a:lnSpc>
                <a:spcPct val="90000"/>
              </a:lnSpc>
              <a:spcBef>
                <a:spcPts val="500"/>
              </a:spcBef>
              <a:spcAft>
                <a:spcPts val="0"/>
              </a:spcAft>
              <a:buClr>
                <a:schemeClr val="dk1"/>
              </a:buClr>
              <a:buFont typeface="Arial"/>
              <a:buChar char="•"/>
              <a:defRPr/>
            </a:lvl9pPr>
          </a:lstStyle>
          <a:p>
            <a:endParaRPr/>
          </a:p>
        </p:txBody>
      </p:sp>
      <p:sp>
        <p:nvSpPr>
          <p:cNvPr id="83" name="Shape 83"/>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84" name="Shape 84"/>
          <p:cNvSpPr txBox="1">
            <a:spLocks noGrp="1"/>
          </p:cNvSpPr>
          <p:nvPr>
            <p:ph type="ftr" idx="11"/>
          </p:nvPr>
        </p:nvSpPr>
        <p:spPr>
          <a:xfrm>
            <a:off x="3028950" y="6356351"/>
            <a:ext cx="3086098"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85" name="Shape 85"/>
          <p:cNvSpPr txBox="1">
            <a:spLocks noGrp="1"/>
          </p:cNvSpPr>
          <p:nvPr>
            <p:ph type="sldNum" idx="12"/>
          </p:nvPr>
        </p:nvSpPr>
        <p:spPr>
          <a:xfrm>
            <a:off x="6457950" y="6356351"/>
            <a:ext cx="2057400"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Font typeface="Arial"/>
              <a:buNone/>
            </a:pPr>
            <a:endParaRPr/>
          </a:p>
          <a:p>
            <a:pPr marL="457200" marR="0" lvl="1" indent="0" algn="l" rtl="0">
              <a:lnSpc>
                <a:spcPct val="100000"/>
              </a:lnSpc>
              <a:spcBef>
                <a:spcPts val="0"/>
              </a:spcBef>
              <a:spcAft>
                <a:spcPts val="0"/>
              </a:spcAft>
              <a:buClr>
                <a:srgbClr val="000000"/>
              </a:buClr>
              <a:buFont typeface="Arial"/>
              <a:buNone/>
            </a:pPr>
            <a:endParaRPr/>
          </a:p>
          <a:p>
            <a:pPr marL="914400" marR="0" lvl="2" indent="0" algn="l" rtl="0">
              <a:lnSpc>
                <a:spcPct val="100000"/>
              </a:lnSpc>
              <a:spcBef>
                <a:spcPts val="0"/>
              </a:spcBef>
              <a:spcAft>
                <a:spcPts val="0"/>
              </a:spcAft>
              <a:buClr>
                <a:srgbClr val="000000"/>
              </a:buClr>
              <a:buFont typeface="Arial"/>
              <a:buNone/>
            </a:pPr>
            <a:endParaRPr/>
          </a:p>
          <a:p>
            <a:pPr marL="1371600" marR="0" lvl="3" indent="0" algn="l" rtl="0">
              <a:lnSpc>
                <a:spcPct val="100000"/>
              </a:lnSpc>
              <a:spcBef>
                <a:spcPts val="0"/>
              </a:spcBef>
              <a:spcAft>
                <a:spcPts val="0"/>
              </a:spcAft>
              <a:buClr>
                <a:srgbClr val="000000"/>
              </a:buClr>
              <a:buFont typeface="Arial"/>
              <a:buNone/>
            </a:pPr>
            <a:endParaRPr/>
          </a:p>
          <a:p>
            <a:pPr marL="1828800" marR="0" lvl="4" indent="0" algn="l" rtl="0">
              <a:lnSpc>
                <a:spcPct val="100000"/>
              </a:lnSpc>
              <a:spcBef>
                <a:spcPts val="0"/>
              </a:spcBef>
              <a:spcAft>
                <a:spcPts val="0"/>
              </a:spcAft>
              <a:buClr>
                <a:srgbClr val="000000"/>
              </a:buClr>
              <a:buFont typeface="Arial"/>
              <a:buNone/>
            </a:pPr>
            <a:endParaRPr/>
          </a:p>
          <a:p>
            <a:pPr marL="2286000" marR="0" lvl="5" indent="0" algn="l" rtl="0">
              <a:lnSpc>
                <a:spcPct val="100000"/>
              </a:lnSpc>
              <a:spcBef>
                <a:spcPts val="0"/>
              </a:spcBef>
              <a:spcAft>
                <a:spcPts val="0"/>
              </a:spcAft>
              <a:buClr>
                <a:srgbClr val="000000"/>
              </a:buClr>
              <a:buFont typeface="Arial"/>
              <a:buNone/>
            </a:pPr>
            <a:endParaRPr/>
          </a:p>
          <a:p>
            <a:pPr marL="2743200" marR="0" lvl="6" indent="0" algn="l" rtl="0">
              <a:lnSpc>
                <a:spcPct val="100000"/>
              </a:lnSpc>
              <a:spcBef>
                <a:spcPts val="0"/>
              </a:spcBef>
              <a:spcAft>
                <a:spcPts val="0"/>
              </a:spcAft>
              <a:buClr>
                <a:srgbClr val="000000"/>
              </a:buClr>
              <a:buFont typeface="Arial"/>
              <a:buNone/>
            </a:pPr>
            <a:endParaRPr/>
          </a:p>
          <a:p>
            <a:pPr marL="3200400" marR="0" lvl="7" indent="0" algn="l" rtl="0">
              <a:lnSpc>
                <a:spcPct val="100000"/>
              </a:lnSpc>
              <a:spcBef>
                <a:spcPts val="0"/>
              </a:spcBef>
              <a:spcAft>
                <a:spcPts val="0"/>
              </a:spcAft>
              <a:buClr>
                <a:srgbClr val="000000"/>
              </a:buClr>
              <a:buFont typeface="Arial"/>
              <a:buNone/>
            </a:pPr>
            <a:endParaRPr/>
          </a:p>
          <a:p>
            <a:pPr marL="3657600" marR="0" lvl="8" indent="0" algn="l" rtl="0">
              <a:lnSpc>
                <a:spcPct val="100000"/>
              </a:lnSpc>
              <a:spcBef>
                <a:spcPts val="0"/>
              </a:spcBef>
              <a:spcAft>
                <a:spcPts val="0"/>
              </a:spcAft>
              <a:buClr>
                <a:srgbClr val="000000"/>
              </a:buClr>
              <a:buFont typeface="Arial"/>
              <a:buNone/>
            </a:pPr>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1.gif"/><Relationship Id="rId4" Type="http://schemas.openxmlformats.org/officeDocument/2006/relationships/image" Target="../media/image1.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ctrTitle"/>
          </p:nvPr>
        </p:nvSpPr>
        <p:spPr>
          <a:xfrm>
            <a:off x="685800" y="1573383"/>
            <a:ext cx="7772400" cy="23876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rgbClr val="1F497D"/>
              </a:buClr>
              <a:buSzPct val="25000"/>
              <a:buFont typeface="Arial Black"/>
              <a:buNone/>
            </a:pPr>
            <a:endParaRPr sz="6000" b="0" i="0" u="none" strike="noStrike" cap="none">
              <a:solidFill>
                <a:srgbClr val="1F497D"/>
              </a:solidFill>
              <a:latin typeface="Arial Black"/>
              <a:ea typeface="Arial Black"/>
              <a:cs typeface="Arial Black"/>
              <a:sym typeface="Arial Black"/>
            </a:endParaRPr>
          </a:p>
        </p:txBody>
      </p:sp>
      <p:sp>
        <p:nvSpPr>
          <p:cNvPr id="160" name="Shape 160"/>
          <p:cNvSpPr txBox="1">
            <a:spLocks noGrp="1"/>
          </p:cNvSpPr>
          <p:nvPr>
            <p:ph type="subTitle" idx="1"/>
          </p:nvPr>
        </p:nvSpPr>
        <p:spPr>
          <a:xfrm>
            <a:off x="1143000" y="4207519"/>
            <a:ext cx="6858000" cy="1655761"/>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7EA490"/>
              </a:buClr>
              <a:buSzPct val="25000"/>
              <a:buFont typeface="Arial"/>
              <a:buNone/>
            </a:pPr>
            <a:endParaRPr sz="2400" b="0" i="0" u="none" strike="noStrike" cap="none">
              <a:solidFill>
                <a:srgbClr val="7EA490"/>
              </a:solidFill>
              <a:latin typeface="Calibri"/>
              <a:ea typeface="Calibri"/>
              <a:cs typeface="Calibri"/>
              <a:sym typeface="Calibri"/>
            </a:endParaRPr>
          </a:p>
        </p:txBody>
      </p:sp>
      <p:pic>
        <p:nvPicPr>
          <p:cNvPr id="161" name="Shape 161"/>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162" name="Shape 162"/>
          <p:cNvPicPr preferRelativeResize="0"/>
          <p:nvPr/>
        </p:nvPicPr>
        <p:blipFill rotWithShape="1">
          <a:blip r:embed="rId4">
            <a:alphaModFix/>
          </a:blip>
          <a:srcRect/>
          <a:stretch/>
        </p:blipFill>
        <p:spPr>
          <a:xfrm>
            <a:off x="7524328" y="0"/>
            <a:ext cx="1208160" cy="1208160"/>
          </a:xfrm>
          <a:prstGeom prst="rect">
            <a:avLst/>
          </a:prstGeom>
          <a:noFill/>
          <a:ln>
            <a:noFill/>
          </a:ln>
        </p:spPr>
      </p:pic>
      <p:sp>
        <p:nvSpPr>
          <p:cNvPr id="163" name="Shape 163"/>
          <p:cNvSpPr txBox="1"/>
          <p:nvPr/>
        </p:nvSpPr>
        <p:spPr>
          <a:xfrm>
            <a:off x="228500" y="768675"/>
            <a:ext cx="7772400" cy="2068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75291"/>
              </a:buClr>
              <a:buSzPct val="25000"/>
              <a:buFont typeface="Arial Black"/>
              <a:buNone/>
            </a:pPr>
            <a:r>
              <a:rPr lang="nl-BE" sz="3600" dirty="0" smtClean="0">
                <a:solidFill>
                  <a:srgbClr val="375291"/>
                </a:solidFill>
                <a:latin typeface="Arial Black"/>
                <a:ea typeface="Arial Black"/>
                <a:cs typeface="Arial Black"/>
                <a:sym typeface="Arial Black"/>
              </a:rPr>
              <a:t>STAATSSTEUN CASE NATUURPUNT</a:t>
            </a:r>
            <a:endParaRPr lang="nl-BE" sz="3600" dirty="0">
              <a:solidFill>
                <a:srgbClr val="375291"/>
              </a:solidFill>
              <a:latin typeface="Arial Black"/>
              <a:ea typeface="Arial Black"/>
              <a:cs typeface="Arial Black"/>
              <a:sym typeface="Arial Black"/>
            </a:endParaRPr>
          </a:p>
        </p:txBody>
      </p:sp>
      <p:sp>
        <p:nvSpPr>
          <p:cNvPr id="164" name="Shape 164"/>
          <p:cNvSpPr txBox="1"/>
          <p:nvPr/>
        </p:nvSpPr>
        <p:spPr>
          <a:xfrm>
            <a:off x="1014550" y="5448775"/>
            <a:ext cx="7343700" cy="1208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7063"/>
              </a:buClr>
              <a:buFont typeface="Arial Black"/>
              <a:buNone/>
            </a:pPr>
            <a:endParaRPr sz="2400" dirty="0">
              <a:solidFill>
                <a:srgbClr val="007063"/>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7063"/>
              </a:buClr>
              <a:buSzPct val="25000"/>
              <a:buFont typeface="Arial Black"/>
              <a:buNone/>
            </a:pPr>
            <a:r>
              <a:rPr lang="nl-BE" sz="2400" dirty="0" smtClean="0">
                <a:solidFill>
                  <a:srgbClr val="007063"/>
                </a:solidFill>
                <a:latin typeface="Arial Black"/>
                <a:ea typeface="Arial Black"/>
                <a:cs typeface="Arial Black"/>
                <a:sym typeface="Arial Black"/>
              </a:rPr>
              <a:t>Laurie </a:t>
            </a:r>
            <a:r>
              <a:rPr lang="nl-BE" sz="2400" dirty="0">
                <a:solidFill>
                  <a:srgbClr val="007063"/>
                </a:solidFill>
                <a:latin typeface="Arial Black"/>
                <a:ea typeface="Arial Black"/>
                <a:cs typeface="Arial Black"/>
                <a:sym typeface="Arial Black"/>
              </a:rPr>
              <a:t>Braet - Juriste</a:t>
            </a:r>
          </a:p>
          <a:p>
            <a:pPr marL="0" marR="0" lvl="0" indent="0" algn="ctr" rtl="0">
              <a:lnSpc>
                <a:spcPct val="100000"/>
              </a:lnSpc>
              <a:spcBef>
                <a:spcPts val="0"/>
              </a:spcBef>
              <a:spcAft>
                <a:spcPts val="0"/>
              </a:spcAft>
              <a:buClr>
                <a:srgbClr val="007063"/>
              </a:buClr>
              <a:buFont typeface="Arial Black"/>
              <a:buNone/>
            </a:pPr>
            <a:endParaRPr sz="2400" dirty="0">
              <a:solidFill>
                <a:srgbClr val="007063"/>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7063"/>
              </a:buClr>
              <a:buFont typeface="Arial Black"/>
              <a:buNone/>
            </a:pPr>
            <a:endParaRPr sz="2400" dirty="0">
              <a:solidFill>
                <a:srgbClr val="007063"/>
              </a:solidFill>
              <a:latin typeface="Arial Black"/>
              <a:ea typeface="Arial Black"/>
              <a:cs typeface="Arial Black"/>
              <a:sym typeface="Arial Black"/>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25400">
              <a:buSzPct val="100000"/>
            </a:pPr>
            <a:r>
              <a:rPr lang="nl-BE" sz="3200" dirty="0" smtClean="0">
                <a:solidFill>
                  <a:srgbClr val="1F497D"/>
                </a:solidFill>
                <a:latin typeface="Arial Black"/>
                <a:ea typeface="Arial Black"/>
                <a:cs typeface="Arial Black"/>
                <a:sym typeface="Arial Black"/>
              </a:rPr>
              <a:t>Inhoud</a:t>
            </a:r>
            <a:endParaRPr lang="nl-BE" sz="3200" dirty="0">
              <a:solidFill>
                <a:srgbClr val="1F497D"/>
              </a:solidFill>
              <a:latin typeface="Arial Black"/>
              <a:ea typeface="Arial Black"/>
              <a:cs typeface="Arial Black"/>
            </a:endParaRPr>
          </a:p>
        </p:txBody>
      </p:sp>
      <p:sp>
        <p:nvSpPr>
          <p:cNvPr id="3" name="Tijdelijke aanduiding voor tekst 2"/>
          <p:cNvSpPr>
            <a:spLocks noGrp="1"/>
          </p:cNvSpPr>
          <p:nvPr>
            <p:ph type="body" idx="1"/>
          </p:nvPr>
        </p:nvSpPr>
        <p:spPr/>
        <p:txBody>
          <a:bodyPr/>
          <a:lstStyle/>
          <a:p>
            <a:pPr marL="533400" indent="-457200">
              <a:lnSpc>
                <a:spcPct val="100000"/>
              </a:lnSpc>
              <a:spcBef>
                <a:spcPts val="0"/>
              </a:spcBef>
              <a:buSzPct val="100000"/>
            </a:pPr>
            <a:r>
              <a:rPr lang="nl-BE" sz="2800" kern="1200" dirty="0">
                <a:solidFill>
                  <a:srgbClr val="007C86"/>
                </a:solidFill>
                <a:latin typeface="Calibri" panose="020F0502020204030204" pitchFamily="34" charset="0"/>
                <a:ea typeface="+mn-ea"/>
                <a:cs typeface="Arial" panose="020B0604020202020204" pitchFamily="34" charset="0"/>
              </a:rPr>
              <a:t>Europees </a:t>
            </a:r>
            <a:r>
              <a:rPr lang="nl-BE" sz="2800" kern="1200" dirty="0" smtClean="0">
                <a:solidFill>
                  <a:srgbClr val="007C86"/>
                </a:solidFill>
                <a:latin typeface="Calibri" panose="020F0502020204030204" pitchFamily="34" charset="0"/>
                <a:ea typeface="+mn-ea"/>
                <a:cs typeface="Arial" panose="020B0604020202020204" pitchFamily="34" charset="0"/>
              </a:rPr>
              <a:t>kader</a:t>
            </a:r>
          </a:p>
          <a:p>
            <a:pPr marL="533400" indent="-457200">
              <a:lnSpc>
                <a:spcPct val="100000"/>
              </a:lnSpc>
              <a:spcBef>
                <a:spcPts val="0"/>
              </a:spcBef>
              <a:buSzPct val="100000"/>
            </a:pPr>
            <a:r>
              <a:rPr lang="nl-BE" sz="2800" kern="1200" dirty="0" smtClean="0">
                <a:solidFill>
                  <a:srgbClr val="007C86"/>
                </a:solidFill>
                <a:latin typeface="Calibri" panose="020F0502020204030204" pitchFamily="34" charset="0"/>
                <a:ea typeface="+mn-ea"/>
                <a:cs typeface="Arial" panose="020B0604020202020204" pitchFamily="34" charset="0"/>
              </a:rPr>
              <a:t>Evolutie in rechtspraak</a:t>
            </a:r>
          </a:p>
          <a:p>
            <a:pPr marL="533400" indent="-457200">
              <a:lnSpc>
                <a:spcPct val="100000"/>
              </a:lnSpc>
              <a:spcBef>
                <a:spcPts val="0"/>
              </a:spcBef>
              <a:buSzPct val="100000"/>
            </a:pPr>
            <a:r>
              <a:rPr lang="nl-BE" sz="2800" kern="1200" dirty="0" smtClean="0">
                <a:solidFill>
                  <a:srgbClr val="FF0000"/>
                </a:solidFill>
                <a:latin typeface="Calibri" panose="020F0502020204030204" pitchFamily="34" charset="0"/>
                <a:ea typeface="+mn-ea"/>
                <a:cs typeface="Arial" panose="020B0604020202020204" pitchFamily="34" charset="0"/>
              </a:rPr>
              <a:t>Case Natuurpunt beheer vzw</a:t>
            </a:r>
          </a:p>
          <a:p>
            <a:pPr marL="533400" indent="-457200">
              <a:lnSpc>
                <a:spcPct val="100000"/>
              </a:lnSpc>
              <a:spcBef>
                <a:spcPts val="0"/>
              </a:spcBef>
              <a:buSzPct val="100000"/>
            </a:pPr>
            <a:r>
              <a:rPr lang="nl-BE" sz="2800" kern="1200" dirty="0" smtClean="0">
                <a:solidFill>
                  <a:srgbClr val="007C86"/>
                </a:solidFill>
                <a:latin typeface="Calibri" panose="020F0502020204030204" pitchFamily="34" charset="0"/>
                <a:ea typeface="+mn-ea"/>
                <a:cs typeface="Arial" panose="020B0604020202020204" pitchFamily="34" charset="0"/>
              </a:rPr>
              <a:t>Conclusies en oplossingsrichtingen</a:t>
            </a:r>
          </a:p>
          <a:p>
            <a:pPr marL="76200" indent="0">
              <a:lnSpc>
                <a:spcPct val="100000"/>
              </a:lnSpc>
              <a:spcBef>
                <a:spcPts val="0"/>
              </a:spcBef>
              <a:buSzPct val="100000"/>
              <a:buNone/>
            </a:pPr>
            <a:endParaRPr lang="nl-BE" sz="2800" kern="1200" dirty="0">
              <a:solidFill>
                <a:srgbClr val="007C86"/>
              </a:solidFill>
              <a:latin typeface="Calibri" panose="020F0502020204030204" pitchFamily="34" charset="0"/>
              <a:ea typeface="+mn-ea"/>
              <a:cs typeface="Arial" panose="020B0604020202020204" pitchFamily="34" charset="0"/>
            </a:endParaRPr>
          </a:p>
        </p:txBody>
      </p:sp>
      <p:pic>
        <p:nvPicPr>
          <p:cNvPr id="4" name="Afbeelding 3" descr="bruine-kikker-(hugo-willocx)-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407696" y="4941068"/>
            <a:ext cx="2736304" cy="1916932"/>
          </a:xfrm>
          <a:prstGeom prst="rect">
            <a:avLst/>
          </a:prstGeom>
        </p:spPr>
      </p:pic>
    </p:spTree>
    <p:extLst>
      <p:ext uri="{BB962C8B-B14F-4D97-AF65-F5344CB8AC3E}">
        <p14:creationId xmlns:p14="http://schemas.microsoft.com/office/powerpoint/2010/main" val="1006415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blip>
          <a:stretch>
            <a:fillRect t="-998" b="-997"/>
          </a:stretch>
        </a:blipFill>
        <a:effectLst/>
      </p:bgPr>
    </p:bg>
    <p:spTree>
      <p:nvGrpSpPr>
        <p:cNvPr id="1" name="Shape 214"/>
        <p:cNvGrpSpPr/>
        <p:nvPr/>
      </p:nvGrpSpPr>
      <p:grpSpPr>
        <a:xfrm>
          <a:off x="0" y="0"/>
          <a:ext cx="0" cy="0"/>
          <a:chOff x="0" y="0"/>
          <a:chExt cx="0" cy="0"/>
        </a:xfrm>
      </p:grpSpPr>
      <p:sp>
        <p:nvSpPr>
          <p:cNvPr id="215" name="Shape 215"/>
          <p:cNvSpPr txBox="1">
            <a:spLocks noGrp="1"/>
          </p:cNvSpPr>
          <p:nvPr>
            <p:ph type="title"/>
          </p:nvPr>
        </p:nvSpPr>
        <p:spPr>
          <a:prstGeom prst="rect">
            <a:avLst/>
          </a:prstGeom>
          <a:noFill/>
          <a:ln>
            <a:noFill/>
          </a:ln>
        </p:spPr>
        <p:txBody>
          <a:bodyPr lIns="91425" tIns="45700" rIns="91425" bIns="45700" anchor="ctr" anchorCtr="0">
            <a:noAutofit/>
          </a:bodyPr>
          <a:lstStyle/>
          <a:p>
            <a:pPr marL="76200" marR="0" lvl="0" rtl="0">
              <a:lnSpc>
                <a:spcPct val="90000"/>
              </a:lnSpc>
              <a:spcBef>
                <a:spcPts val="0"/>
              </a:spcBef>
              <a:spcAft>
                <a:spcPts val="0"/>
              </a:spcAft>
              <a:buClr>
                <a:srgbClr val="1F497D"/>
              </a:buClr>
              <a:buSzPct val="100000"/>
            </a:pPr>
            <a:r>
              <a:rPr lang="nl-BE" sz="3200" dirty="0">
                <a:solidFill>
                  <a:srgbClr val="1F497D"/>
                </a:solidFill>
                <a:latin typeface="Arial Black"/>
                <a:ea typeface="Arial Black"/>
                <a:cs typeface="Arial Black"/>
                <a:sym typeface="Arial Black"/>
              </a:rPr>
              <a:t>N</a:t>
            </a:r>
            <a:r>
              <a:rPr lang="nl-BE" sz="3200" dirty="0" smtClean="0">
                <a:solidFill>
                  <a:srgbClr val="1F497D"/>
                </a:solidFill>
                <a:latin typeface="Arial Black"/>
                <a:ea typeface="Arial Black"/>
                <a:cs typeface="Arial Black"/>
                <a:sym typeface="Arial Black"/>
              </a:rPr>
              <a:t>atuurpunt beheer</a:t>
            </a:r>
            <a:endParaRPr lang="nl-BE" sz="3200" b="0" i="0" u="none" strike="noStrike" cap="none" dirty="0">
              <a:solidFill>
                <a:srgbClr val="1F497D"/>
              </a:solidFill>
              <a:latin typeface="Arial Black"/>
              <a:ea typeface="Arial Black"/>
              <a:cs typeface="Arial Black"/>
              <a:sym typeface="Arial Black"/>
            </a:endParaRPr>
          </a:p>
        </p:txBody>
      </p:sp>
      <p:sp>
        <p:nvSpPr>
          <p:cNvPr id="216" name="Shape 216"/>
          <p:cNvSpPr/>
          <p:nvPr/>
        </p:nvSpPr>
        <p:spPr>
          <a:xfrm flipH="1">
            <a:off x="5363999" y="2204864"/>
            <a:ext cx="3780000" cy="465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7" name="Shape 217"/>
          <p:cNvSpPr txBox="1"/>
          <p:nvPr/>
        </p:nvSpPr>
        <p:spPr>
          <a:xfrm>
            <a:off x="220133" y="1468267"/>
            <a:ext cx="8754534" cy="5500983"/>
          </a:xfrm>
          <a:prstGeom prst="rect">
            <a:avLst/>
          </a:prstGeom>
          <a:noFill/>
          <a:ln>
            <a:noFill/>
          </a:ln>
        </p:spPr>
        <p:txBody>
          <a:bodyPr lIns="91425" tIns="45700" rIns="91425" bIns="45700" anchor="t" anchorCtr="0">
            <a:noAutofit/>
          </a:bodyPr>
          <a:lstStyle/>
          <a:p>
            <a:pPr marL="76200">
              <a:buClr>
                <a:srgbClr val="7EA490"/>
              </a:buClr>
              <a:buSzPct val="100000"/>
            </a:pPr>
            <a:r>
              <a:rPr lang="nl-BE" sz="2800" kern="1200" dirty="0">
                <a:solidFill>
                  <a:srgbClr val="007C86"/>
                </a:solidFill>
                <a:latin typeface="Calibri" panose="020F0502020204030204" pitchFamily="34" charset="0"/>
                <a:ea typeface="+mn-ea"/>
                <a:cs typeface="Arial" panose="020B0604020202020204" pitchFamily="34" charset="0"/>
                <a:sym typeface="Calibri"/>
              </a:rPr>
              <a:t>Onderzoek na klacht landeigenaren (VVGN)</a:t>
            </a:r>
          </a:p>
          <a:p>
            <a:pPr marL="76200" lvl="0">
              <a:buClr>
                <a:srgbClr val="7EA490"/>
              </a:buClr>
              <a:buSzPct val="100000"/>
            </a:pPr>
            <a:endParaRPr lang="nl-BE" sz="2800" kern="1200" dirty="0" smtClean="0">
              <a:solidFill>
                <a:srgbClr val="007C86"/>
              </a:solidFill>
              <a:latin typeface="Calibri" panose="020F0502020204030204" pitchFamily="34" charset="0"/>
              <a:ea typeface="+mn-ea"/>
              <a:cs typeface="Arial" panose="020B0604020202020204" pitchFamily="34" charset="0"/>
              <a:sym typeface="Calibri"/>
            </a:endParaRPr>
          </a:p>
          <a:p>
            <a:pPr marL="533400" lvl="0" indent="-457200">
              <a:buClr>
                <a:srgbClr val="7EA490"/>
              </a:buClr>
              <a:buSzPct val="100000"/>
              <a:buFont typeface="Arial" panose="020B0604020202020204" pitchFamily="34" charset="0"/>
              <a:buChar char="•"/>
            </a:pPr>
            <a:r>
              <a:rPr lang="nl-BE" sz="2800" kern="1200" dirty="0">
                <a:solidFill>
                  <a:srgbClr val="007C86"/>
                </a:solidFill>
                <a:latin typeface="Calibri" panose="020F0502020204030204" pitchFamily="34" charset="0"/>
                <a:ea typeface="+mn-ea"/>
                <a:cs typeface="Arial" panose="020B0604020202020204" pitchFamily="34" charset="0"/>
                <a:sym typeface="Calibri"/>
              </a:rPr>
              <a:t>a</a:t>
            </a:r>
            <a:r>
              <a:rPr lang="nl-BE" sz="2800" kern="1200" dirty="0" smtClean="0">
                <a:solidFill>
                  <a:srgbClr val="007C86"/>
                </a:solidFill>
                <a:latin typeface="Calibri" panose="020F0502020204030204" pitchFamily="34" charset="0"/>
                <a:ea typeface="+mn-ea"/>
                <a:cs typeface="Arial" panose="020B0604020202020204" pitchFamily="34" charset="0"/>
                <a:sym typeface="Calibri"/>
              </a:rPr>
              <a:t>ankoopsubsidies </a:t>
            </a:r>
            <a:r>
              <a:rPr lang="nl-BE" sz="2800" kern="1200" dirty="0">
                <a:solidFill>
                  <a:srgbClr val="007C86"/>
                </a:solidFill>
                <a:latin typeface="Calibri" panose="020F0502020204030204" pitchFamily="34" charset="0"/>
                <a:ea typeface="+mn-ea"/>
                <a:cs typeface="Arial" panose="020B0604020202020204" pitchFamily="34" charset="0"/>
                <a:sym typeface="Calibri"/>
              </a:rPr>
              <a:t>en onthaalsubsidies	</a:t>
            </a:r>
          </a:p>
          <a:p>
            <a:pPr marL="533400" lvl="1" indent="-457200">
              <a:buClr>
                <a:srgbClr val="7EA490"/>
              </a:buClr>
              <a:buSzPct val="100000"/>
              <a:buFont typeface="Arial" panose="020B0604020202020204" pitchFamily="34" charset="0"/>
              <a:buChar char="•"/>
            </a:pPr>
            <a:r>
              <a:rPr lang="nl-BE" sz="2800" kern="1200" dirty="0" smtClean="0">
                <a:solidFill>
                  <a:srgbClr val="007C86"/>
                </a:solidFill>
                <a:latin typeface="Calibri" panose="020F0502020204030204" pitchFamily="34" charset="0"/>
                <a:ea typeface="+mn-ea"/>
                <a:cs typeface="Arial" panose="020B0604020202020204" pitchFamily="34" charset="0"/>
                <a:sym typeface="Calibri"/>
              </a:rPr>
              <a:t>onderneming</a:t>
            </a:r>
            <a:r>
              <a:rPr lang="nl-BE" sz="2800" kern="1200" dirty="0">
                <a:solidFill>
                  <a:srgbClr val="007C86"/>
                </a:solidFill>
                <a:latin typeface="Calibri" panose="020F0502020204030204" pitchFamily="34" charset="0"/>
                <a:ea typeface="+mn-ea"/>
                <a:cs typeface="Arial" panose="020B0604020202020204" pitchFamily="34" charset="0"/>
                <a:sym typeface="Calibri"/>
              </a:rPr>
              <a:t>?</a:t>
            </a:r>
          </a:p>
          <a:p>
            <a:pPr marL="533400" lvl="1" indent="-457200">
              <a:buClr>
                <a:srgbClr val="7EA490"/>
              </a:buClr>
              <a:buSzPct val="100000"/>
              <a:buFont typeface="Arial" panose="020B0604020202020204" pitchFamily="34" charset="0"/>
              <a:buChar char="•"/>
            </a:pPr>
            <a:r>
              <a:rPr lang="nl-BE" sz="2800" kern="1200" dirty="0">
                <a:solidFill>
                  <a:srgbClr val="007C86"/>
                </a:solidFill>
                <a:latin typeface="Calibri" panose="020F0502020204030204" pitchFamily="34" charset="0"/>
                <a:ea typeface="+mn-ea"/>
                <a:cs typeface="Arial" panose="020B0604020202020204" pitchFamily="34" charset="0"/>
                <a:sym typeface="Calibri"/>
              </a:rPr>
              <a:t>steun enkel voor ‘erkende’ </a:t>
            </a:r>
            <a:r>
              <a:rPr lang="nl-BE" sz="2800" kern="1200" dirty="0" err="1">
                <a:solidFill>
                  <a:srgbClr val="007C86"/>
                </a:solidFill>
                <a:latin typeface="Calibri" panose="020F0502020204030204" pitchFamily="34" charset="0"/>
                <a:ea typeface="+mn-ea"/>
                <a:cs typeface="Arial" panose="020B0604020202020204" pitchFamily="34" charset="0"/>
                <a:sym typeface="Calibri"/>
              </a:rPr>
              <a:t>terreinbeherende</a:t>
            </a:r>
            <a:r>
              <a:rPr lang="nl-BE" sz="2800" kern="1200" dirty="0">
                <a:solidFill>
                  <a:srgbClr val="007C86"/>
                </a:solidFill>
                <a:latin typeface="Calibri" panose="020F0502020204030204" pitchFamily="34" charset="0"/>
                <a:ea typeface="+mn-ea"/>
                <a:cs typeface="Arial" panose="020B0604020202020204" pitchFamily="34" charset="0"/>
                <a:sym typeface="Calibri"/>
              </a:rPr>
              <a:t> natuurverenigingen = te beperkt en selectieve basis ??</a:t>
            </a:r>
          </a:p>
          <a:p>
            <a:pPr marL="533400" lvl="0" indent="-457200">
              <a:buClr>
                <a:srgbClr val="7EA490"/>
              </a:buClr>
              <a:buSzPct val="100000"/>
              <a:buFont typeface="Arial" panose="020B0604020202020204" pitchFamily="34" charset="0"/>
              <a:buChar char="•"/>
            </a:pPr>
            <a:r>
              <a:rPr lang="nl-BE" sz="2800" kern="1200" dirty="0">
                <a:solidFill>
                  <a:srgbClr val="007C86"/>
                </a:solidFill>
                <a:latin typeface="Calibri" panose="020F0502020204030204" pitchFamily="34" charset="0"/>
                <a:ea typeface="+mn-ea"/>
                <a:cs typeface="Arial" panose="020B0604020202020204" pitchFamily="34" charset="0"/>
                <a:sym typeface="Calibri"/>
              </a:rPr>
              <a:t>impact op de interne markt?</a:t>
            </a:r>
          </a:p>
        </p:txBody>
      </p:sp>
      <p:pic>
        <p:nvPicPr>
          <p:cNvPr id="218" name="Shape 218"/>
          <p:cNvPicPr preferRelativeResize="0"/>
          <p:nvPr/>
        </p:nvPicPr>
        <p:blipFill rotWithShape="1">
          <a:blip r:embed="rId5">
            <a:alphaModFix/>
          </a:blip>
          <a:srcRect/>
          <a:stretch/>
        </p:blipFill>
        <p:spPr>
          <a:xfrm>
            <a:off x="6419073" y="3835449"/>
            <a:ext cx="3133800" cy="3133800"/>
          </a:xfrm>
          <a:prstGeom prst="rect">
            <a:avLst/>
          </a:prstGeom>
          <a:noFill/>
          <a:ln>
            <a:noFill/>
          </a:ln>
        </p:spPr>
      </p:pic>
    </p:spTree>
  </p:cSld>
  <p:clrMapOvr>
    <a:overrideClrMapping bg1="lt1" tx1="dk1" bg2="dk2" tx2="lt2" accent1="accent1" accent2="accent2" accent3="accent3" accent4="accent4" accent5="accent5" accent6="accent6" hlink="hlink" folHlink="folHlink"/>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628650" y="142705"/>
            <a:ext cx="6420000" cy="1325700"/>
          </a:xfrm>
          <a:prstGeom prst="rect">
            <a:avLst/>
          </a:prstGeom>
          <a:noFill/>
          <a:ln>
            <a:noFill/>
          </a:ln>
        </p:spPr>
        <p:txBody>
          <a:bodyPr lIns="91425" tIns="45700" rIns="91425" bIns="45700" anchor="ctr" anchorCtr="0">
            <a:noAutofit/>
          </a:bodyPr>
          <a:lstStyle/>
          <a:p>
            <a:pPr marL="76200" marR="0" lvl="0" rtl="0">
              <a:lnSpc>
                <a:spcPct val="90000"/>
              </a:lnSpc>
              <a:spcBef>
                <a:spcPts val="0"/>
              </a:spcBef>
              <a:spcAft>
                <a:spcPts val="0"/>
              </a:spcAft>
              <a:buClr>
                <a:srgbClr val="1F497D"/>
              </a:buClr>
              <a:buSzPct val="100000"/>
            </a:pPr>
            <a:r>
              <a:rPr lang="nl-BE" sz="3200" dirty="0" smtClean="0">
                <a:solidFill>
                  <a:srgbClr val="1F497D"/>
                </a:solidFill>
                <a:latin typeface="Arial Black"/>
                <a:ea typeface="Arial Black"/>
                <a:cs typeface="Arial Black"/>
                <a:sym typeface="Arial Black"/>
              </a:rPr>
              <a:t>Natuurpunt beheer </a:t>
            </a:r>
            <a:endParaRPr lang="nl-BE" sz="3200" dirty="0">
              <a:solidFill>
                <a:srgbClr val="1F497D"/>
              </a:solidFill>
              <a:latin typeface="Arial Black"/>
              <a:ea typeface="Arial Black"/>
              <a:cs typeface="Arial Black"/>
              <a:sym typeface="Arial Black"/>
            </a:endParaRPr>
          </a:p>
        </p:txBody>
      </p:sp>
      <p:sp>
        <p:nvSpPr>
          <p:cNvPr id="224" name="Shape 224"/>
          <p:cNvSpPr/>
          <p:nvPr/>
        </p:nvSpPr>
        <p:spPr>
          <a:xfrm flipH="1">
            <a:off x="5363999" y="2204864"/>
            <a:ext cx="3780000" cy="465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5" name="Shape 225"/>
          <p:cNvSpPr txBox="1"/>
          <p:nvPr/>
        </p:nvSpPr>
        <p:spPr>
          <a:xfrm>
            <a:off x="186266" y="1468400"/>
            <a:ext cx="8754533" cy="5126700"/>
          </a:xfrm>
          <a:prstGeom prst="rect">
            <a:avLst/>
          </a:prstGeom>
          <a:noFill/>
          <a:ln>
            <a:noFill/>
          </a:ln>
        </p:spPr>
        <p:txBody>
          <a:bodyPr lIns="91425" tIns="45700" rIns="91425" bIns="45700" anchor="t" anchorCtr="0">
            <a:noAutofit/>
          </a:bodyPr>
          <a:lstStyle/>
          <a:p>
            <a:pPr marL="76200" lvl="0">
              <a:buClr>
                <a:srgbClr val="7EA490"/>
              </a:buClr>
              <a:buSzPct val="100000"/>
            </a:pPr>
            <a:r>
              <a:rPr lang="nl-BE" sz="2400" kern="1200" dirty="0" smtClean="0">
                <a:solidFill>
                  <a:srgbClr val="007C86"/>
                </a:solidFill>
                <a:latin typeface="Calibri" panose="020F0502020204030204" pitchFamily="34" charset="0"/>
                <a:ea typeface="+mn-ea"/>
                <a:cs typeface="Arial" panose="020B0604020202020204" pitchFamily="34" charset="0"/>
              </a:rPr>
              <a:t>Veel vragen…</a:t>
            </a:r>
          </a:p>
          <a:p>
            <a:pPr marL="76200" lvl="0">
              <a:buClr>
                <a:srgbClr val="7EA490"/>
              </a:buClr>
              <a:buSzPct val="100000"/>
            </a:pPr>
            <a:endParaRPr lang="nl-BE" sz="2400" kern="1200" dirty="0" smtClean="0">
              <a:solidFill>
                <a:srgbClr val="007C86"/>
              </a:solidFill>
              <a:latin typeface="Calibri" panose="020F0502020204030204" pitchFamily="34" charset="0"/>
              <a:ea typeface="+mn-ea"/>
              <a:cs typeface="Arial" panose="020B0604020202020204" pitchFamily="34" charset="0"/>
            </a:endParaRPr>
          </a:p>
          <a:p>
            <a:pPr marL="533400" lvl="0" indent="-457200">
              <a:buClr>
                <a:srgbClr val="7EA490"/>
              </a:buClr>
              <a:buSzPct val="100000"/>
              <a:buFont typeface="Arial" panose="020B0604020202020204" pitchFamily="34" charset="0"/>
              <a:buChar char="•"/>
            </a:pPr>
            <a:r>
              <a:rPr lang="nl-BE" sz="2400" kern="1200" dirty="0" smtClean="0">
                <a:solidFill>
                  <a:srgbClr val="007C86"/>
                </a:solidFill>
                <a:latin typeface="Calibri" panose="020F0502020204030204" pitchFamily="34" charset="0"/>
                <a:ea typeface="+mn-ea"/>
                <a:cs typeface="Arial" panose="020B0604020202020204" pitchFamily="34" charset="0"/>
              </a:rPr>
              <a:t>volstaat dubbele </a:t>
            </a:r>
            <a:r>
              <a:rPr lang="nl-BE" sz="2400" kern="1200" dirty="0">
                <a:solidFill>
                  <a:srgbClr val="007C86"/>
                </a:solidFill>
                <a:latin typeface="Calibri" panose="020F0502020204030204" pitchFamily="34" charset="0"/>
                <a:ea typeface="+mn-ea"/>
                <a:cs typeface="Arial" panose="020B0604020202020204" pitchFamily="34" charset="0"/>
              </a:rPr>
              <a:t>boekhouding en entiteiten afzonderlijk te beschouwen </a:t>
            </a:r>
            <a:r>
              <a:rPr lang="nl-BE" sz="2400" kern="1200" dirty="0" err="1">
                <a:solidFill>
                  <a:srgbClr val="007C86"/>
                </a:solidFill>
                <a:latin typeface="Calibri" panose="020F0502020204030204" pitchFamily="34" charset="0"/>
                <a:ea typeface="+mn-ea"/>
                <a:cs typeface="Arial" panose="020B0604020202020204" pitchFamily="34" charset="0"/>
              </a:rPr>
              <a:t>econ</a:t>
            </a:r>
            <a:r>
              <a:rPr lang="nl-BE" sz="2400" kern="1200" dirty="0">
                <a:solidFill>
                  <a:srgbClr val="007C86"/>
                </a:solidFill>
                <a:latin typeface="Calibri" panose="020F0502020204030204" pitchFamily="34" charset="0"/>
                <a:ea typeface="+mn-ea"/>
                <a:cs typeface="Arial" panose="020B0604020202020204" pitchFamily="34" charset="0"/>
              </a:rPr>
              <a:t> &lt;-&gt; niet </a:t>
            </a:r>
            <a:r>
              <a:rPr lang="nl-BE" sz="2400" kern="1200" dirty="0" err="1" smtClean="0">
                <a:solidFill>
                  <a:srgbClr val="007C86"/>
                </a:solidFill>
                <a:latin typeface="Calibri" panose="020F0502020204030204" pitchFamily="34" charset="0"/>
                <a:ea typeface="+mn-ea"/>
                <a:cs typeface="Arial" panose="020B0604020202020204" pitchFamily="34" charset="0"/>
              </a:rPr>
              <a:t>econ</a:t>
            </a:r>
            <a:r>
              <a:rPr lang="nl-BE" sz="2400" kern="1200" dirty="0" smtClean="0">
                <a:solidFill>
                  <a:srgbClr val="007C86"/>
                </a:solidFill>
                <a:latin typeface="Calibri" panose="020F0502020204030204" pitchFamily="34" charset="0"/>
                <a:ea typeface="+mn-ea"/>
                <a:cs typeface="Arial" panose="020B0604020202020204" pitchFamily="34" charset="0"/>
              </a:rPr>
              <a:t>? Ja + steun beperken tot netto kosten niet </a:t>
            </a:r>
            <a:r>
              <a:rPr lang="nl-BE" sz="2400" kern="1200" dirty="0" err="1" smtClean="0">
                <a:solidFill>
                  <a:srgbClr val="007C86"/>
                </a:solidFill>
                <a:latin typeface="Calibri" panose="020F0502020204030204" pitchFamily="34" charset="0"/>
                <a:ea typeface="+mn-ea"/>
                <a:cs typeface="Arial" panose="020B0604020202020204" pitchFamily="34" charset="0"/>
              </a:rPr>
              <a:t>econ</a:t>
            </a:r>
            <a:endParaRPr lang="nl-BE" sz="2400" kern="1200" dirty="0" smtClean="0">
              <a:solidFill>
                <a:srgbClr val="007C86"/>
              </a:solidFill>
              <a:latin typeface="Calibri" panose="020F0502020204030204" pitchFamily="34" charset="0"/>
              <a:ea typeface="+mn-ea"/>
              <a:cs typeface="Arial" panose="020B0604020202020204" pitchFamily="34" charset="0"/>
            </a:endParaRPr>
          </a:p>
          <a:p>
            <a:pPr marL="533400" lvl="0" indent="-457200">
              <a:buClr>
                <a:srgbClr val="7EA490"/>
              </a:buClr>
              <a:buSzPct val="100000"/>
              <a:buFont typeface="Arial" panose="020B0604020202020204" pitchFamily="34" charset="0"/>
              <a:buChar char="•"/>
            </a:pPr>
            <a:endParaRPr lang="nl-BE" sz="2400" kern="1200" dirty="0">
              <a:solidFill>
                <a:srgbClr val="007C86"/>
              </a:solidFill>
              <a:latin typeface="Calibri" panose="020F0502020204030204" pitchFamily="34" charset="0"/>
              <a:ea typeface="+mn-ea"/>
              <a:cs typeface="Arial" panose="020B0604020202020204" pitchFamily="34" charset="0"/>
            </a:endParaRPr>
          </a:p>
          <a:p>
            <a:pPr marL="533400" lvl="0" indent="-457200">
              <a:buClr>
                <a:srgbClr val="7EA490"/>
              </a:buClr>
              <a:buSzPct val="100000"/>
              <a:buFont typeface="Arial" panose="020B0604020202020204" pitchFamily="34" charset="0"/>
              <a:buChar char="•"/>
            </a:pPr>
            <a:r>
              <a:rPr lang="nl-BE" sz="2400" kern="1200" dirty="0" smtClean="0">
                <a:solidFill>
                  <a:srgbClr val="007C86"/>
                </a:solidFill>
                <a:latin typeface="Calibri" panose="020F0502020204030204" pitchFamily="34" charset="0"/>
                <a:ea typeface="+mn-ea"/>
                <a:cs typeface="Arial" panose="020B0604020202020204" pitchFamily="34" charset="0"/>
              </a:rPr>
              <a:t>groepsvrijstellingen </a:t>
            </a:r>
            <a:r>
              <a:rPr lang="nl-BE" sz="2400" kern="1200" dirty="0">
                <a:solidFill>
                  <a:srgbClr val="007C86"/>
                </a:solidFill>
                <a:latin typeface="Calibri" panose="020F0502020204030204" pitchFamily="34" charset="0"/>
                <a:ea typeface="+mn-ea"/>
                <a:cs typeface="Arial" panose="020B0604020202020204" pitchFamily="34" charset="0"/>
              </a:rPr>
              <a:t>(GBER)</a:t>
            </a:r>
          </a:p>
          <a:p>
            <a:pPr marL="76200" lvl="1">
              <a:buClr>
                <a:srgbClr val="7EA490"/>
              </a:buClr>
              <a:buSzPct val="100000"/>
            </a:pPr>
            <a:r>
              <a:rPr lang="nl-BE" sz="2400" kern="1200" dirty="0" smtClean="0">
                <a:solidFill>
                  <a:srgbClr val="007C86"/>
                </a:solidFill>
                <a:latin typeface="Calibri" panose="020F0502020204030204" pitchFamily="34" charset="0"/>
                <a:ea typeface="+mn-ea"/>
                <a:cs typeface="Arial" panose="020B0604020202020204" pitchFamily="34" charset="0"/>
              </a:rPr>
              <a:t>	beperkt </a:t>
            </a:r>
            <a:r>
              <a:rPr lang="nl-BE" sz="2400" kern="1200" dirty="0">
                <a:solidFill>
                  <a:srgbClr val="007C86"/>
                </a:solidFill>
                <a:latin typeface="Calibri" panose="020F0502020204030204" pitchFamily="34" charset="0"/>
                <a:ea typeface="+mn-ea"/>
                <a:cs typeface="Arial" panose="020B0604020202020204" pitchFamily="34" charset="0"/>
              </a:rPr>
              <a:t>toepasbaar </a:t>
            </a:r>
            <a:r>
              <a:rPr lang="nl-BE" sz="2400" kern="1200" dirty="0" smtClean="0">
                <a:solidFill>
                  <a:srgbClr val="007C86"/>
                </a:solidFill>
                <a:latin typeface="Calibri" panose="020F0502020204030204" pitchFamily="34" charset="0"/>
                <a:ea typeface="+mn-ea"/>
                <a:cs typeface="Arial" panose="020B0604020202020204" pitchFamily="34" charset="0"/>
              </a:rPr>
              <a:t>– evt</a:t>
            </a:r>
            <a:r>
              <a:rPr lang="nl-BE" sz="2400" kern="1200" dirty="0">
                <a:solidFill>
                  <a:srgbClr val="007C86"/>
                </a:solidFill>
                <a:latin typeface="Calibri" panose="020F0502020204030204" pitchFamily="34" charset="0"/>
                <a:ea typeface="+mn-ea"/>
                <a:cs typeface="Arial" panose="020B0604020202020204" pitchFamily="34" charset="0"/>
              </a:rPr>
              <a:t>.</a:t>
            </a:r>
            <a:r>
              <a:rPr lang="nl-BE" sz="2400" kern="1200" dirty="0" smtClean="0">
                <a:solidFill>
                  <a:srgbClr val="007C86"/>
                </a:solidFill>
                <a:latin typeface="Calibri" panose="020F0502020204030204" pitchFamily="34" charset="0"/>
                <a:ea typeface="+mn-ea"/>
                <a:cs typeface="Arial" panose="020B0604020202020204" pitchFamily="34" charset="0"/>
              </a:rPr>
              <a:t> </a:t>
            </a:r>
            <a:r>
              <a:rPr lang="nl-BE" sz="2400" kern="1200" dirty="0">
                <a:solidFill>
                  <a:srgbClr val="007C86"/>
                </a:solidFill>
                <a:latin typeface="Calibri" panose="020F0502020204030204" pitchFamily="34" charset="0"/>
                <a:ea typeface="+mn-ea"/>
                <a:cs typeface="Arial" panose="020B0604020202020204" pitchFamily="34" charset="0"/>
              </a:rPr>
              <a:t>via natuurlijk erfgoed </a:t>
            </a:r>
            <a:r>
              <a:rPr lang="nl-BE" sz="2400" kern="1200" dirty="0" smtClean="0">
                <a:solidFill>
                  <a:srgbClr val="007C86"/>
                </a:solidFill>
                <a:latin typeface="Calibri" panose="020F0502020204030204" pitchFamily="34" charset="0"/>
                <a:ea typeface="+mn-ea"/>
                <a:cs typeface="Arial" panose="020B0604020202020204" pitchFamily="34" charset="0"/>
              </a:rPr>
              <a:t>(EC bevestigt)</a:t>
            </a:r>
            <a:endParaRPr lang="nl-BE" sz="2400" kern="1200" dirty="0">
              <a:solidFill>
                <a:srgbClr val="007C86"/>
              </a:solidFill>
              <a:latin typeface="Calibri" panose="020F0502020204030204" pitchFamily="34" charset="0"/>
              <a:ea typeface="+mn-ea"/>
              <a:cs typeface="Arial" panose="020B0604020202020204" pitchFamily="34" charset="0"/>
            </a:endParaRPr>
          </a:p>
          <a:p>
            <a:pPr marL="76200" lvl="1">
              <a:buClr>
                <a:srgbClr val="7EA490"/>
              </a:buClr>
              <a:buSzPct val="100000"/>
            </a:pPr>
            <a:r>
              <a:rPr lang="nl-BE" sz="2400" kern="1200" dirty="0" smtClean="0">
                <a:solidFill>
                  <a:srgbClr val="007C86"/>
                </a:solidFill>
                <a:latin typeface="Calibri" panose="020F0502020204030204" pitchFamily="34" charset="0"/>
                <a:ea typeface="+mn-ea"/>
                <a:cs typeface="Arial" panose="020B0604020202020204" pitchFamily="34" charset="0"/>
              </a:rPr>
              <a:t>	vestigingsvoorwaarde </a:t>
            </a:r>
            <a:endParaRPr lang="nl-BE" sz="2400" kern="1200" dirty="0">
              <a:solidFill>
                <a:srgbClr val="007C86"/>
              </a:solidFill>
              <a:latin typeface="Calibri" panose="020F0502020204030204" pitchFamily="34" charset="0"/>
              <a:ea typeface="+mn-ea"/>
              <a:cs typeface="Arial" panose="020B0604020202020204" pitchFamily="34" charset="0"/>
            </a:endParaRPr>
          </a:p>
          <a:p>
            <a:pPr marL="76200" lvl="1">
              <a:buClr>
                <a:srgbClr val="7EA490"/>
              </a:buClr>
              <a:buSzPct val="100000"/>
            </a:pPr>
            <a:r>
              <a:rPr lang="nl-BE" sz="2400" kern="1200" dirty="0" smtClean="0">
                <a:solidFill>
                  <a:srgbClr val="007C86"/>
                </a:solidFill>
                <a:latin typeface="Calibri" panose="020F0502020204030204" pitchFamily="34" charset="0"/>
                <a:ea typeface="+mn-ea"/>
                <a:cs typeface="Arial" panose="020B0604020202020204" pitchFamily="34" charset="0"/>
              </a:rPr>
              <a:t>	in </a:t>
            </a:r>
            <a:r>
              <a:rPr lang="nl-BE" sz="2400" kern="1200" dirty="0">
                <a:solidFill>
                  <a:srgbClr val="007C86"/>
                </a:solidFill>
                <a:latin typeface="Calibri" panose="020F0502020204030204" pitchFamily="34" charset="0"/>
                <a:ea typeface="+mn-ea"/>
                <a:cs typeface="Arial" panose="020B0604020202020204" pitchFamily="34" charset="0"/>
              </a:rPr>
              <a:t>de toekomst uitbreiden</a:t>
            </a:r>
            <a:r>
              <a:rPr lang="nl-BE" sz="2400" kern="1200" dirty="0" smtClean="0">
                <a:solidFill>
                  <a:srgbClr val="007C86"/>
                </a:solidFill>
                <a:latin typeface="Calibri" panose="020F0502020204030204" pitchFamily="34" charset="0"/>
                <a:ea typeface="+mn-ea"/>
                <a:cs typeface="Arial" panose="020B0604020202020204" pitchFamily="34" charset="0"/>
              </a:rPr>
              <a:t>?</a:t>
            </a:r>
          </a:p>
          <a:p>
            <a:pPr marL="76200" lvl="1">
              <a:buClr>
                <a:srgbClr val="7EA490"/>
              </a:buClr>
              <a:buSzPct val="100000"/>
            </a:pPr>
            <a:endParaRPr lang="nl-BE" sz="2400" kern="1200" dirty="0">
              <a:solidFill>
                <a:srgbClr val="007C86"/>
              </a:solidFill>
              <a:latin typeface="Calibri" panose="020F0502020204030204" pitchFamily="34" charset="0"/>
              <a:ea typeface="+mn-ea"/>
              <a:cs typeface="Arial" panose="020B0604020202020204" pitchFamily="34" charset="0"/>
            </a:endParaRPr>
          </a:p>
          <a:p>
            <a:pPr marL="533400" lvl="0" indent="-457200">
              <a:buClr>
                <a:srgbClr val="7EA490"/>
              </a:buClr>
              <a:buSzPct val="100000"/>
              <a:buFont typeface="Arial" panose="020B0604020202020204" pitchFamily="34" charset="0"/>
              <a:buChar char="•"/>
            </a:pPr>
            <a:r>
              <a:rPr lang="nl-BE" sz="2400" kern="1200" dirty="0">
                <a:solidFill>
                  <a:srgbClr val="007C86"/>
                </a:solidFill>
                <a:latin typeface="Calibri" panose="020F0502020204030204" pitchFamily="34" charset="0"/>
                <a:ea typeface="+mn-ea"/>
                <a:cs typeface="Arial" panose="020B0604020202020204" pitchFamily="34" charset="0"/>
              </a:rPr>
              <a:t>diensten van algemeen economisch belang - DAEB (NL</a:t>
            </a:r>
            <a:r>
              <a:rPr lang="nl-BE" sz="2400" kern="1200" dirty="0" smtClean="0">
                <a:solidFill>
                  <a:srgbClr val="007C86"/>
                </a:solidFill>
                <a:latin typeface="Calibri" panose="020F0502020204030204" pitchFamily="34" charset="0"/>
                <a:ea typeface="+mn-ea"/>
                <a:cs typeface="Arial" panose="020B0604020202020204" pitchFamily="34" charset="0"/>
              </a:rPr>
              <a:t>)</a:t>
            </a:r>
          </a:p>
          <a:p>
            <a:pPr marL="533400" indent="-457200">
              <a:buClr>
                <a:srgbClr val="7EA490"/>
              </a:buClr>
              <a:buSzPct val="100000"/>
              <a:buFont typeface="Arial" panose="020B0604020202020204" pitchFamily="34" charset="0"/>
              <a:buChar char="•"/>
            </a:pPr>
            <a:endParaRPr lang="nl-BE" sz="2400" kern="1200" dirty="0" smtClean="0">
              <a:solidFill>
                <a:srgbClr val="007C86"/>
              </a:solidFill>
              <a:latin typeface="Calibri" panose="020F0502020204030204" pitchFamily="34" charset="0"/>
              <a:cs typeface="Arial" panose="020B0604020202020204" pitchFamily="34" charset="0"/>
            </a:endParaRPr>
          </a:p>
          <a:p>
            <a:pPr marL="533400" indent="-457200">
              <a:buClr>
                <a:srgbClr val="7EA490"/>
              </a:buClr>
              <a:buSzPct val="100000"/>
              <a:buFont typeface="Arial" panose="020B0604020202020204" pitchFamily="34" charset="0"/>
              <a:buChar char="•"/>
            </a:pPr>
            <a:r>
              <a:rPr lang="nl-BE" sz="2400" kern="1200" dirty="0" smtClean="0">
                <a:solidFill>
                  <a:srgbClr val="007C86"/>
                </a:solidFill>
                <a:latin typeface="Calibri" panose="020F0502020204030204" pitchFamily="34" charset="0"/>
                <a:cs typeface="Arial" panose="020B0604020202020204" pitchFamily="34" charset="0"/>
              </a:rPr>
              <a:t>de </a:t>
            </a:r>
            <a:r>
              <a:rPr lang="nl-BE" sz="2400" kern="1200" dirty="0" err="1">
                <a:solidFill>
                  <a:srgbClr val="007C86"/>
                </a:solidFill>
                <a:latin typeface="Calibri" panose="020F0502020204030204" pitchFamily="34" charset="0"/>
                <a:cs typeface="Arial" panose="020B0604020202020204" pitchFamily="34" charset="0"/>
              </a:rPr>
              <a:t>minimis</a:t>
            </a:r>
            <a:r>
              <a:rPr lang="nl-BE" sz="2400" kern="1200" dirty="0">
                <a:solidFill>
                  <a:srgbClr val="007C86"/>
                </a:solidFill>
                <a:latin typeface="Calibri" panose="020F0502020204030204" pitchFamily="34" charset="0"/>
                <a:cs typeface="Arial" panose="020B0604020202020204" pitchFamily="34" charset="0"/>
              </a:rPr>
              <a:t> = 200.000 EUR steun per jaar</a:t>
            </a:r>
          </a:p>
          <a:p>
            <a:pPr marL="533400" lvl="0" indent="-457200">
              <a:buClr>
                <a:srgbClr val="7EA490"/>
              </a:buClr>
              <a:buSzPct val="100000"/>
              <a:buFont typeface="Arial" panose="020B0604020202020204" pitchFamily="34" charset="0"/>
              <a:buChar char="•"/>
            </a:pPr>
            <a:endParaRPr lang="nl-BE" sz="2800" kern="1200" dirty="0">
              <a:solidFill>
                <a:srgbClr val="007C86"/>
              </a:solidFill>
              <a:latin typeface="Calibri" panose="020F0502020204030204" pitchFamily="34" charset="0"/>
              <a:ea typeface="+mn-ea"/>
              <a:cs typeface="Arial" panose="020B0604020202020204" pitchFamily="34" charset="0"/>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Shape 232"/>
          <p:cNvSpPr/>
          <p:nvPr/>
        </p:nvSpPr>
        <p:spPr>
          <a:xfrm flipH="1">
            <a:off x="5363999" y="2204864"/>
            <a:ext cx="3780000" cy="465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6" name="Afbeelding 5" descr="CUT-eikelmuis_shutterstock.g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62936" y="4076936"/>
            <a:ext cx="2434856" cy="2780928"/>
          </a:xfrm>
          <a:prstGeom prst="rect">
            <a:avLst/>
          </a:prstGeom>
        </p:spPr>
      </p:pic>
      <p:sp>
        <p:nvSpPr>
          <p:cNvPr id="7" name="Shape 223"/>
          <p:cNvSpPr txBox="1">
            <a:spLocks noGrp="1"/>
          </p:cNvSpPr>
          <p:nvPr>
            <p:ph type="title"/>
          </p:nvPr>
        </p:nvSpPr>
        <p:spPr>
          <a:xfrm>
            <a:off x="628650" y="142705"/>
            <a:ext cx="6420000" cy="1325700"/>
          </a:xfrm>
          <a:prstGeom prst="rect">
            <a:avLst/>
          </a:prstGeom>
          <a:noFill/>
          <a:ln>
            <a:noFill/>
          </a:ln>
        </p:spPr>
        <p:txBody>
          <a:bodyPr lIns="91425" tIns="45700" rIns="91425" bIns="45700" anchor="ctr" anchorCtr="0">
            <a:noAutofit/>
          </a:bodyPr>
          <a:lstStyle/>
          <a:p>
            <a:pPr marL="76200" marR="0" lvl="0" rtl="0">
              <a:lnSpc>
                <a:spcPct val="90000"/>
              </a:lnSpc>
              <a:spcBef>
                <a:spcPts val="0"/>
              </a:spcBef>
              <a:spcAft>
                <a:spcPts val="0"/>
              </a:spcAft>
              <a:buClr>
                <a:srgbClr val="1F497D"/>
              </a:buClr>
              <a:buSzPct val="100000"/>
            </a:pPr>
            <a:r>
              <a:rPr lang="nl-BE" sz="3200" dirty="0" smtClean="0">
                <a:solidFill>
                  <a:srgbClr val="1F497D"/>
                </a:solidFill>
                <a:latin typeface="Arial Black"/>
                <a:ea typeface="Arial Black"/>
                <a:cs typeface="Arial Black"/>
                <a:sym typeface="Arial Black"/>
              </a:rPr>
              <a:t>Natuurpunt beheer </a:t>
            </a:r>
            <a:endParaRPr lang="nl-BE" sz="3200" dirty="0">
              <a:solidFill>
                <a:srgbClr val="1F497D"/>
              </a:solidFill>
              <a:latin typeface="Arial Black"/>
              <a:ea typeface="Arial Black"/>
              <a:cs typeface="Arial Black"/>
              <a:sym typeface="Arial Black"/>
            </a:endParaRPr>
          </a:p>
        </p:txBody>
      </p:sp>
      <p:sp>
        <p:nvSpPr>
          <p:cNvPr id="8" name="Shape 225"/>
          <p:cNvSpPr txBox="1"/>
          <p:nvPr/>
        </p:nvSpPr>
        <p:spPr>
          <a:xfrm>
            <a:off x="0" y="1513586"/>
            <a:ext cx="8754533" cy="5126700"/>
          </a:xfrm>
          <a:prstGeom prst="rect">
            <a:avLst/>
          </a:prstGeom>
          <a:noFill/>
          <a:ln>
            <a:noFill/>
          </a:ln>
        </p:spPr>
        <p:txBody>
          <a:bodyPr lIns="91425" tIns="45700" rIns="91425" bIns="45700" anchor="t" anchorCtr="0">
            <a:noAutofit/>
          </a:bodyPr>
          <a:lstStyle/>
          <a:p>
            <a:pPr>
              <a:buClr>
                <a:srgbClr val="7EA490"/>
              </a:buClr>
              <a:buSzPct val="100000"/>
            </a:pPr>
            <a:endParaRPr lang="nl-BE" sz="2800" kern="1200" dirty="0">
              <a:solidFill>
                <a:srgbClr val="007C86"/>
              </a:solidFill>
              <a:latin typeface="Calibri" panose="020F0502020204030204" pitchFamily="34" charset="0"/>
              <a:ea typeface="+mn-ea"/>
              <a:cs typeface="Arial" panose="020B0604020202020204" pitchFamily="34" charset="0"/>
            </a:endParaRPr>
          </a:p>
          <a:p>
            <a:pPr marL="457200" lvl="0" indent="-457200">
              <a:buClr>
                <a:srgbClr val="7EA490"/>
              </a:buClr>
              <a:buSzPct val="100000"/>
              <a:buFont typeface="Arial" panose="020B0604020202020204" pitchFamily="34" charset="0"/>
              <a:buChar char="•"/>
            </a:pPr>
            <a:r>
              <a:rPr lang="nl-BE" sz="2800" kern="1200" dirty="0">
                <a:solidFill>
                  <a:srgbClr val="007C86"/>
                </a:solidFill>
                <a:latin typeface="Calibri" panose="020F0502020204030204" pitchFamily="34" charset="0"/>
                <a:cs typeface="Arial" panose="020B0604020202020204" pitchFamily="34" charset="0"/>
              </a:rPr>
              <a:t>nieuwe regelgeving </a:t>
            </a:r>
            <a:r>
              <a:rPr lang="nl-BE" sz="2800" kern="1200" dirty="0" smtClean="0">
                <a:solidFill>
                  <a:srgbClr val="007C86"/>
                </a:solidFill>
                <a:latin typeface="Calibri" panose="020F0502020204030204" pitchFamily="34" charset="0"/>
                <a:cs typeface="Arial" panose="020B0604020202020204" pitchFamily="34" charset="0"/>
              </a:rPr>
              <a:t>als oplossing ?</a:t>
            </a:r>
          </a:p>
          <a:p>
            <a:pPr lvl="1">
              <a:buClr>
                <a:srgbClr val="7EA490"/>
              </a:buClr>
              <a:buSzPct val="100000"/>
            </a:pPr>
            <a:r>
              <a:rPr lang="nl-BE" sz="2800" kern="1200" dirty="0">
                <a:solidFill>
                  <a:srgbClr val="007C86"/>
                </a:solidFill>
                <a:latin typeface="Calibri" panose="020F0502020204030204" pitchFamily="34" charset="0"/>
                <a:cs typeface="Arial" panose="020B0604020202020204" pitchFamily="34" charset="0"/>
              </a:rPr>
              <a:t>	</a:t>
            </a:r>
            <a:r>
              <a:rPr lang="nl-BE" sz="2800" kern="1200" dirty="0" smtClean="0">
                <a:solidFill>
                  <a:srgbClr val="007C86"/>
                </a:solidFill>
                <a:latin typeface="Calibri" panose="020F0502020204030204" pitchFamily="34" charset="0"/>
                <a:cs typeface="Arial" panose="020B0604020202020204" pitchFamily="34" charset="0"/>
              </a:rPr>
              <a:t>- geen beperking tot erkende </a:t>
            </a:r>
            <a:r>
              <a:rPr lang="nl-BE" sz="2800" kern="1200" dirty="0" err="1" smtClean="0">
                <a:solidFill>
                  <a:srgbClr val="007C86"/>
                </a:solidFill>
                <a:latin typeface="Calibri" panose="020F0502020204030204" pitchFamily="34" charset="0"/>
                <a:cs typeface="Arial" panose="020B0604020202020204" pitchFamily="34" charset="0"/>
              </a:rPr>
              <a:t>terreinbeherende</a:t>
            </a:r>
            <a:r>
              <a:rPr lang="nl-BE" sz="2800" kern="1200" dirty="0" smtClean="0">
                <a:solidFill>
                  <a:srgbClr val="007C86"/>
                </a:solidFill>
                <a:latin typeface="Calibri" panose="020F0502020204030204" pitchFamily="34" charset="0"/>
                <a:cs typeface="Arial" panose="020B0604020202020204" pitchFamily="34" charset="0"/>
              </a:rPr>
              <a:t> 			verenigingen</a:t>
            </a:r>
          </a:p>
          <a:p>
            <a:pPr lvl="1">
              <a:buClr>
                <a:srgbClr val="7EA490"/>
              </a:buClr>
              <a:buSzPct val="100000"/>
            </a:pPr>
            <a:r>
              <a:rPr lang="nl-BE" sz="2800" kern="1200" dirty="0" smtClean="0">
                <a:solidFill>
                  <a:srgbClr val="007C86"/>
                </a:solidFill>
                <a:latin typeface="Calibri" panose="020F0502020204030204" pitchFamily="34" charset="0"/>
                <a:cs typeface="Arial" panose="020B0604020202020204" pitchFamily="34" charset="0"/>
              </a:rPr>
              <a:t>	- </a:t>
            </a:r>
            <a:r>
              <a:rPr lang="nl-BE" sz="2800" kern="1200" dirty="0" err="1" smtClean="0">
                <a:solidFill>
                  <a:srgbClr val="007C86"/>
                </a:solidFill>
                <a:latin typeface="Calibri" panose="020F0502020204030204" pitchFamily="34" charset="0"/>
                <a:cs typeface="Arial" panose="020B0604020202020204" pitchFamily="34" charset="0"/>
              </a:rPr>
              <a:t>prenotificeren</a:t>
            </a:r>
            <a:endParaRPr lang="nl-BE" sz="2800" kern="1200" dirty="0" smtClean="0">
              <a:solidFill>
                <a:srgbClr val="007C86"/>
              </a:solidFill>
              <a:latin typeface="Calibri" panose="020F0502020204030204" pitchFamily="34" charset="0"/>
              <a:cs typeface="Arial" panose="020B0604020202020204" pitchFamily="34" charset="0"/>
            </a:endParaRPr>
          </a:p>
          <a:p>
            <a:pPr marL="457200" lvl="1" indent="-457200">
              <a:buClr>
                <a:srgbClr val="7EA490"/>
              </a:buClr>
              <a:buSzPct val="100000"/>
              <a:buFont typeface="Arial" panose="020B0604020202020204" pitchFamily="34" charset="0"/>
              <a:buChar char="•"/>
            </a:pPr>
            <a:r>
              <a:rPr lang="nl-BE" sz="2800" kern="1200" dirty="0" smtClean="0">
                <a:solidFill>
                  <a:srgbClr val="007C86"/>
                </a:solidFill>
                <a:latin typeface="Calibri" panose="020F0502020204030204" pitchFamily="34" charset="0"/>
                <a:cs typeface="Arial" panose="020B0604020202020204" pitchFamily="34" charset="0"/>
              </a:rPr>
              <a:t>2016: verduidelijking enkele begrippen door EC: - groepsvrijstelling ‘met inbegrip van natuurbehoud</a:t>
            </a:r>
            <a:r>
              <a:rPr lang="nl-BE" sz="2800" kern="1200" dirty="0" smtClean="0">
                <a:solidFill>
                  <a:srgbClr val="007C86"/>
                </a:solidFill>
                <a:latin typeface="Calibri" panose="020F0502020204030204" pitchFamily="34" charset="0"/>
                <a:cs typeface="Arial" panose="020B0604020202020204" pitchFamily="34" charset="0"/>
              </a:rPr>
              <a:t>’</a:t>
            </a:r>
          </a:p>
          <a:p>
            <a:pPr lvl="1">
              <a:buClr>
                <a:srgbClr val="7EA490"/>
              </a:buClr>
              <a:buSzPct val="100000"/>
            </a:pPr>
            <a:endParaRPr lang="nl-BE" sz="2800" kern="1200" dirty="0">
              <a:solidFill>
                <a:srgbClr val="007C86"/>
              </a:solidFill>
              <a:latin typeface="Calibri" panose="020F0502020204030204" pitchFamily="34" charset="0"/>
              <a:cs typeface="Arial" panose="020B0604020202020204" pitchFamily="34" charset="0"/>
            </a:endParaRPr>
          </a:p>
          <a:p>
            <a:pPr marL="457200" indent="-457200">
              <a:buClr>
                <a:srgbClr val="7EA490"/>
              </a:buClr>
              <a:buSzPct val="100000"/>
              <a:buFont typeface="Arial" panose="020B0604020202020204" pitchFamily="34" charset="0"/>
              <a:buChar char="•"/>
            </a:pPr>
            <a:r>
              <a:rPr lang="nl-BE" sz="2800" kern="1200" dirty="0" smtClean="0">
                <a:solidFill>
                  <a:srgbClr val="007C86"/>
                </a:solidFill>
                <a:latin typeface="Calibri" panose="020F0502020204030204" pitchFamily="34" charset="0"/>
                <a:ea typeface="+mn-ea"/>
                <a:cs typeface="Arial" panose="020B0604020202020204" pitchFamily="34" charset="0"/>
              </a:rPr>
              <a:t>verantwoordelijkheid </a:t>
            </a:r>
            <a:r>
              <a:rPr lang="nl-BE" sz="2800" kern="1200" dirty="0">
                <a:solidFill>
                  <a:srgbClr val="007C86"/>
                </a:solidFill>
                <a:latin typeface="Calibri" panose="020F0502020204030204" pitchFamily="34" charset="0"/>
                <a:ea typeface="+mn-ea"/>
                <a:cs typeface="Arial" panose="020B0604020202020204" pitchFamily="34" charset="0"/>
              </a:rPr>
              <a:t>blijft bij de overheid! </a:t>
            </a:r>
            <a:endParaRPr lang="nl-BE" sz="2800" kern="1200" dirty="0" smtClean="0">
              <a:solidFill>
                <a:srgbClr val="007C86"/>
              </a:solidFill>
              <a:latin typeface="Calibri" panose="020F0502020204030204" pitchFamily="34" charset="0"/>
              <a:ea typeface="+mn-ea"/>
              <a:cs typeface="Arial" panose="020B0604020202020204" pitchFamily="34" charset="0"/>
            </a:endParaRPr>
          </a:p>
          <a:p>
            <a:pPr marL="457200" indent="-457200">
              <a:buClr>
                <a:srgbClr val="7EA490"/>
              </a:buClr>
              <a:buSzPct val="100000"/>
              <a:buFont typeface="Arial" panose="020B0604020202020204" pitchFamily="34" charset="0"/>
              <a:buChar char="•"/>
            </a:pPr>
            <a:endParaRPr lang="nl-BE" sz="2800" kern="1200" dirty="0">
              <a:solidFill>
                <a:srgbClr val="007C86"/>
              </a:solidFill>
              <a:latin typeface="Calibri" panose="020F0502020204030204" pitchFamily="34" charset="0"/>
              <a:ea typeface="+mn-ea"/>
              <a:cs typeface="Arial" panose="020B0604020202020204" pitchFamily="34" charset="0"/>
            </a:endParaRPr>
          </a:p>
          <a:p>
            <a:pPr marL="533400" lvl="0" indent="-457200">
              <a:buClr>
                <a:srgbClr val="7EA490"/>
              </a:buClr>
              <a:buSzPct val="100000"/>
              <a:buFont typeface="Arial" panose="020B0604020202020204" pitchFamily="34" charset="0"/>
              <a:buChar char="•"/>
            </a:pPr>
            <a:endParaRPr lang="nl-BE" sz="2800" kern="1200" dirty="0">
              <a:solidFill>
                <a:srgbClr val="007C86"/>
              </a:solidFill>
              <a:latin typeface="Calibri" panose="020F0502020204030204" pitchFamily="34" charset="0"/>
              <a:ea typeface="+mn-ea"/>
              <a:cs typeface="Arial" panose="020B0604020202020204" pitchFamily="34" charset="0"/>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25400">
              <a:buSzPct val="100000"/>
            </a:pPr>
            <a:r>
              <a:rPr lang="nl-BE" sz="3200" dirty="0" smtClean="0">
                <a:solidFill>
                  <a:srgbClr val="1F497D"/>
                </a:solidFill>
                <a:latin typeface="Arial Black"/>
                <a:ea typeface="Arial Black"/>
                <a:cs typeface="Arial Black"/>
                <a:sym typeface="Arial Black"/>
              </a:rPr>
              <a:t>Inhoud</a:t>
            </a:r>
            <a:endParaRPr lang="nl-BE" sz="3200" dirty="0">
              <a:solidFill>
                <a:srgbClr val="1F497D"/>
              </a:solidFill>
              <a:latin typeface="Arial Black"/>
              <a:ea typeface="Arial Black"/>
              <a:cs typeface="Arial Black"/>
            </a:endParaRPr>
          </a:p>
        </p:txBody>
      </p:sp>
      <p:sp>
        <p:nvSpPr>
          <p:cNvPr id="3" name="Tijdelijke aanduiding voor tekst 2"/>
          <p:cNvSpPr>
            <a:spLocks noGrp="1"/>
          </p:cNvSpPr>
          <p:nvPr>
            <p:ph type="body" idx="1"/>
          </p:nvPr>
        </p:nvSpPr>
        <p:spPr/>
        <p:txBody>
          <a:bodyPr/>
          <a:lstStyle/>
          <a:p>
            <a:pPr marL="533400" indent="-457200">
              <a:lnSpc>
                <a:spcPct val="100000"/>
              </a:lnSpc>
              <a:spcBef>
                <a:spcPts val="0"/>
              </a:spcBef>
              <a:buSzPct val="100000"/>
            </a:pPr>
            <a:r>
              <a:rPr lang="nl-BE" sz="2800" kern="1200" dirty="0">
                <a:solidFill>
                  <a:srgbClr val="007C86"/>
                </a:solidFill>
                <a:latin typeface="Calibri" panose="020F0502020204030204" pitchFamily="34" charset="0"/>
                <a:ea typeface="+mn-ea"/>
                <a:cs typeface="Arial" panose="020B0604020202020204" pitchFamily="34" charset="0"/>
              </a:rPr>
              <a:t>Europees </a:t>
            </a:r>
            <a:r>
              <a:rPr lang="nl-BE" sz="2800" kern="1200" dirty="0" smtClean="0">
                <a:solidFill>
                  <a:srgbClr val="007C86"/>
                </a:solidFill>
                <a:latin typeface="Calibri" panose="020F0502020204030204" pitchFamily="34" charset="0"/>
                <a:ea typeface="+mn-ea"/>
                <a:cs typeface="Arial" panose="020B0604020202020204" pitchFamily="34" charset="0"/>
              </a:rPr>
              <a:t>kader</a:t>
            </a:r>
          </a:p>
          <a:p>
            <a:pPr marL="533400" indent="-457200">
              <a:lnSpc>
                <a:spcPct val="100000"/>
              </a:lnSpc>
              <a:spcBef>
                <a:spcPts val="0"/>
              </a:spcBef>
              <a:buSzPct val="100000"/>
            </a:pPr>
            <a:r>
              <a:rPr lang="nl-BE" sz="2800" kern="1200" dirty="0" smtClean="0">
                <a:solidFill>
                  <a:srgbClr val="007C86"/>
                </a:solidFill>
                <a:latin typeface="Calibri" panose="020F0502020204030204" pitchFamily="34" charset="0"/>
                <a:ea typeface="+mn-ea"/>
                <a:cs typeface="Arial" panose="020B0604020202020204" pitchFamily="34" charset="0"/>
              </a:rPr>
              <a:t>Evolutie in rechtspraak</a:t>
            </a:r>
          </a:p>
          <a:p>
            <a:pPr marL="533400" indent="-457200">
              <a:lnSpc>
                <a:spcPct val="100000"/>
              </a:lnSpc>
              <a:spcBef>
                <a:spcPts val="0"/>
              </a:spcBef>
              <a:buSzPct val="100000"/>
            </a:pPr>
            <a:r>
              <a:rPr lang="nl-BE" sz="2800" kern="1200" dirty="0" smtClean="0">
                <a:solidFill>
                  <a:srgbClr val="007C86"/>
                </a:solidFill>
                <a:latin typeface="Calibri" panose="020F0502020204030204" pitchFamily="34" charset="0"/>
                <a:ea typeface="+mn-ea"/>
                <a:cs typeface="Arial" panose="020B0604020202020204" pitchFamily="34" charset="0"/>
              </a:rPr>
              <a:t>Case Natuurpunt beheer vzw</a:t>
            </a:r>
          </a:p>
          <a:p>
            <a:pPr marL="533400" indent="-457200">
              <a:lnSpc>
                <a:spcPct val="100000"/>
              </a:lnSpc>
              <a:spcBef>
                <a:spcPts val="0"/>
              </a:spcBef>
              <a:buSzPct val="100000"/>
            </a:pPr>
            <a:r>
              <a:rPr lang="nl-BE" sz="2800" kern="1200" dirty="0" smtClean="0">
                <a:solidFill>
                  <a:srgbClr val="FF0000"/>
                </a:solidFill>
                <a:latin typeface="Calibri" panose="020F0502020204030204" pitchFamily="34" charset="0"/>
                <a:ea typeface="+mn-ea"/>
                <a:cs typeface="Arial" panose="020B0604020202020204" pitchFamily="34" charset="0"/>
              </a:rPr>
              <a:t>Conclusies en oplossingsrichtingen</a:t>
            </a:r>
          </a:p>
          <a:p>
            <a:pPr marL="76200" indent="0">
              <a:lnSpc>
                <a:spcPct val="100000"/>
              </a:lnSpc>
              <a:spcBef>
                <a:spcPts val="0"/>
              </a:spcBef>
              <a:buSzPct val="100000"/>
              <a:buNone/>
            </a:pPr>
            <a:endParaRPr lang="nl-BE" sz="2800" kern="1200" dirty="0">
              <a:solidFill>
                <a:srgbClr val="007C86"/>
              </a:solidFill>
              <a:latin typeface="Calibri" panose="020F0502020204030204" pitchFamily="34" charset="0"/>
              <a:ea typeface="+mn-ea"/>
              <a:cs typeface="Arial" panose="020B0604020202020204" pitchFamily="34" charset="0"/>
            </a:endParaRPr>
          </a:p>
        </p:txBody>
      </p:sp>
      <p:pic>
        <p:nvPicPr>
          <p:cNvPr id="4" name="Afbeelding 3" descr="bruine-kikker-(hugo-willocx)-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407696" y="4941068"/>
            <a:ext cx="2736304" cy="1916932"/>
          </a:xfrm>
          <a:prstGeom prst="rect">
            <a:avLst/>
          </a:prstGeom>
        </p:spPr>
      </p:pic>
    </p:spTree>
    <p:extLst>
      <p:ext uri="{BB962C8B-B14F-4D97-AF65-F5344CB8AC3E}">
        <p14:creationId xmlns:p14="http://schemas.microsoft.com/office/powerpoint/2010/main" val="3145010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7" name="Shape 247"/>
          <p:cNvSpPr/>
          <p:nvPr/>
        </p:nvSpPr>
        <p:spPr>
          <a:xfrm flipH="1">
            <a:off x="5363999" y="2204864"/>
            <a:ext cx="3780000" cy="465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8" name="Shape 248"/>
          <p:cNvSpPr txBox="1"/>
          <p:nvPr/>
        </p:nvSpPr>
        <p:spPr>
          <a:xfrm>
            <a:off x="900150" y="1842550"/>
            <a:ext cx="7343700" cy="5126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dirty="0">
              <a:solidFill>
                <a:srgbClr val="7EA490"/>
              </a:solidFill>
              <a:latin typeface="Calibri"/>
              <a:ea typeface="Calibri"/>
              <a:cs typeface="Calibri"/>
              <a:sym typeface="Calibri"/>
            </a:endParaRPr>
          </a:p>
          <a:p>
            <a:pPr marL="457200" marR="0" lvl="0" indent="457200" algn="l" rtl="0">
              <a:lnSpc>
                <a:spcPct val="100000"/>
              </a:lnSpc>
              <a:spcBef>
                <a:spcPts val="0"/>
              </a:spcBef>
              <a:spcAft>
                <a:spcPts val="0"/>
              </a:spcAft>
              <a:buClr>
                <a:srgbClr val="7EA490"/>
              </a:buClr>
              <a:buFont typeface="Calibri"/>
              <a:buNone/>
            </a:pPr>
            <a:endParaRPr dirty="0"/>
          </a:p>
          <a:p>
            <a:pPr marR="0" lvl="0" algn="l" rtl="0">
              <a:lnSpc>
                <a:spcPct val="100000"/>
              </a:lnSpc>
              <a:spcBef>
                <a:spcPts val="0"/>
              </a:spcBef>
              <a:spcAft>
                <a:spcPts val="0"/>
              </a:spcAft>
              <a:buNone/>
            </a:pPr>
            <a:endParaRPr sz="3000" dirty="0">
              <a:solidFill>
                <a:srgbClr val="7EA490"/>
              </a:solidFill>
              <a:latin typeface="Calibri"/>
              <a:ea typeface="Calibri"/>
              <a:cs typeface="Calibri"/>
              <a:sym typeface="Calibri"/>
            </a:endParaRPr>
          </a:p>
        </p:txBody>
      </p:sp>
      <p:pic>
        <p:nvPicPr>
          <p:cNvPr id="249" name="Shape 249"/>
          <p:cNvPicPr preferRelativeResize="0"/>
          <p:nvPr/>
        </p:nvPicPr>
        <p:blipFill>
          <a:blip r:embed="rId3">
            <a:alphaModFix/>
          </a:blip>
          <a:stretch>
            <a:fillRect/>
          </a:stretch>
        </p:blipFill>
        <p:spPr>
          <a:xfrm>
            <a:off x="2279800" y="1669850"/>
            <a:ext cx="3893150" cy="4979599"/>
          </a:xfrm>
          <a:prstGeom prst="rect">
            <a:avLst/>
          </a:prstGeom>
          <a:noFill/>
          <a:ln>
            <a:noFill/>
          </a:ln>
        </p:spPr>
      </p:pic>
      <p:sp>
        <p:nvSpPr>
          <p:cNvPr id="7" name="Shape 223"/>
          <p:cNvSpPr txBox="1">
            <a:spLocks noGrp="1"/>
          </p:cNvSpPr>
          <p:nvPr>
            <p:ph type="title"/>
          </p:nvPr>
        </p:nvSpPr>
        <p:spPr>
          <a:xfrm>
            <a:off x="253999" y="96985"/>
            <a:ext cx="6794651" cy="1325700"/>
          </a:xfrm>
          <a:prstGeom prst="rect">
            <a:avLst/>
          </a:prstGeom>
          <a:noFill/>
          <a:ln>
            <a:noFill/>
          </a:ln>
        </p:spPr>
        <p:txBody>
          <a:bodyPr lIns="91425" tIns="45700" rIns="91425" bIns="45700" anchor="ctr" anchorCtr="0">
            <a:noAutofit/>
          </a:bodyPr>
          <a:lstStyle/>
          <a:p>
            <a:pPr marL="76200" marR="0" lvl="0" rtl="0">
              <a:lnSpc>
                <a:spcPct val="90000"/>
              </a:lnSpc>
              <a:spcBef>
                <a:spcPts val="0"/>
              </a:spcBef>
              <a:spcAft>
                <a:spcPts val="0"/>
              </a:spcAft>
              <a:buClr>
                <a:srgbClr val="1F497D"/>
              </a:buClr>
              <a:buSzPct val="100000"/>
            </a:pPr>
            <a:r>
              <a:rPr lang="nl-BE" sz="3200" dirty="0" smtClean="0">
                <a:solidFill>
                  <a:srgbClr val="1F497D"/>
                </a:solidFill>
                <a:latin typeface="Arial Black"/>
                <a:ea typeface="Arial Black"/>
                <a:cs typeface="Arial Black"/>
                <a:sym typeface="Arial Black"/>
              </a:rPr>
              <a:t>Conclusies</a:t>
            </a:r>
            <a:endParaRPr lang="nl-BE" sz="3200" dirty="0">
              <a:solidFill>
                <a:srgbClr val="1F497D"/>
              </a:solidFill>
              <a:latin typeface="Arial Black"/>
              <a:ea typeface="Arial Black"/>
              <a:cs typeface="Arial Black"/>
              <a:sym typeface="Arial Black"/>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Shape 240"/>
          <p:cNvSpPr/>
          <p:nvPr/>
        </p:nvSpPr>
        <p:spPr>
          <a:xfrm flipH="1">
            <a:off x="5363999" y="2204864"/>
            <a:ext cx="3780000" cy="465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1" name="Shape 241"/>
          <p:cNvSpPr txBox="1"/>
          <p:nvPr/>
        </p:nvSpPr>
        <p:spPr>
          <a:xfrm>
            <a:off x="253999" y="2789374"/>
            <a:ext cx="8669867" cy="379769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nl-BE" sz="1200" b="0" i="0" u="none" strike="noStrike" cap="none" dirty="0" smtClean="0">
                <a:solidFill>
                  <a:srgbClr val="7EA490"/>
                </a:solidFill>
                <a:latin typeface="Calibri"/>
                <a:ea typeface="Calibri"/>
                <a:cs typeface="Calibri"/>
                <a:sym typeface="Calibri"/>
              </a:rPr>
              <a:t>-</a:t>
            </a:r>
            <a:endParaRPr dirty="0"/>
          </a:p>
          <a:p>
            <a:pPr marL="533400" lvl="0" indent="-457200">
              <a:buClr>
                <a:srgbClr val="7EA490"/>
              </a:buClr>
              <a:buSzPct val="100000"/>
              <a:buFont typeface="Arial" panose="020B0604020202020204" pitchFamily="34" charset="0"/>
              <a:buChar char="•"/>
            </a:pPr>
            <a:r>
              <a:rPr lang="nl-BE" sz="2800" kern="1200" dirty="0">
                <a:solidFill>
                  <a:srgbClr val="007C86"/>
                </a:solidFill>
                <a:latin typeface="Calibri" panose="020F0502020204030204" pitchFamily="34" charset="0"/>
                <a:ea typeface="+mn-ea"/>
                <a:cs typeface="Arial" panose="020B0604020202020204" pitchFamily="34" charset="0"/>
                <a:sym typeface="Calibri"/>
              </a:rPr>
              <a:t>element non </a:t>
            </a:r>
            <a:r>
              <a:rPr lang="nl-BE" sz="2800" kern="1200" dirty="0" err="1">
                <a:solidFill>
                  <a:srgbClr val="007C86"/>
                </a:solidFill>
                <a:latin typeface="Calibri" panose="020F0502020204030204" pitchFamily="34" charset="0"/>
                <a:ea typeface="+mn-ea"/>
                <a:cs typeface="Arial" panose="020B0604020202020204" pitchFamily="34" charset="0"/>
                <a:sym typeface="Calibri"/>
              </a:rPr>
              <a:t>profit</a:t>
            </a:r>
            <a:r>
              <a:rPr lang="nl-BE" sz="2800" kern="1200" dirty="0">
                <a:solidFill>
                  <a:srgbClr val="007C86"/>
                </a:solidFill>
                <a:latin typeface="Calibri" panose="020F0502020204030204" pitchFamily="34" charset="0"/>
                <a:ea typeface="+mn-ea"/>
                <a:cs typeface="Arial" panose="020B0604020202020204" pitchFamily="34" charset="0"/>
                <a:sym typeface="Calibri"/>
              </a:rPr>
              <a:t> niet van tel</a:t>
            </a:r>
          </a:p>
          <a:p>
            <a:pPr marL="533400" lvl="0" indent="-457200">
              <a:buClr>
                <a:srgbClr val="7EA490"/>
              </a:buClr>
              <a:buSzPct val="100000"/>
              <a:buFont typeface="Arial" panose="020B0604020202020204" pitchFamily="34" charset="0"/>
              <a:buChar char="•"/>
            </a:pPr>
            <a:r>
              <a:rPr lang="nl-BE" sz="2800" kern="1200" dirty="0">
                <a:solidFill>
                  <a:srgbClr val="007C86"/>
                </a:solidFill>
                <a:latin typeface="Calibri" panose="020F0502020204030204" pitchFamily="34" charset="0"/>
                <a:ea typeface="+mn-ea"/>
                <a:cs typeface="Arial" panose="020B0604020202020204" pitchFamily="34" charset="0"/>
                <a:sym typeface="Calibri"/>
              </a:rPr>
              <a:t>rechtsvorm vzw geen uitzondering</a:t>
            </a:r>
          </a:p>
          <a:p>
            <a:pPr marL="533400" lvl="0" indent="-457200">
              <a:buClr>
                <a:srgbClr val="7EA490"/>
              </a:buClr>
              <a:buSzPct val="100000"/>
              <a:buFont typeface="Arial" panose="020B0604020202020204" pitchFamily="34" charset="0"/>
              <a:buChar char="•"/>
            </a:pPr>
            <a:r>
              <a:rPr lang="nl-BE" sz="2800" kern="1200" dirty="0">
                <a:solidFill>
                  <a:srgbClr val="007C86"/>
                </a:solidFill>
                <a:latin typeface="Calibri" panose="020F0502020204030204" pitchFamily="34" charset="0"/>
                <a:ea typeface="+mn-ea"/>
                <a:cs typeface="Arial" panose="020B0604020202020204" pitchFamily="34" charset="0"/>
                <a:sym typeface="Calibri"/>
              </a:rPr>
              <a:t>kaap van 200.000 EUR snel overschreden</a:t>
            </a:r>
          </a:p>
          <a:p>
            <a:pPr marL="533400" lvl="0" indent="-457200">
              <a:buClr>
                <a:srgbClr val="7EA490"/>
              </a:buClr>
              <a:buSzPct val="100000"/>
              <a:buFont typeface="Arial" panose="020B0604020202020204" pitchFamily="34" charset="0"/>
              <a:buChar char="•"/>
            </a:pPr>
            <a:r>
              <a:rPr lang="nl-BE" sz="2800" kern="1200" dirty="0">
                <a:solidFill>
                  <a:srgbClr val="007C86"/>
                </a:solidFill>
                <a:latin typeface="Calibri" panose="020F0502020204030204" pitchFamily="34" charset="0"/>
                <a:ea typeface="+mn-ea"/>
                <a:cs typeface="Arial" panose="020B0604020202020204" pitchFamily="34" charset="0"/>
                <a:sym typeface="Calibri"/>
              </a:rPr>
              <a:t>weinig groepsvrijstellingen in sociale sector (bv stadsontwikkeling, starterssteun, energie efficiëntie) (wel bv erfgoed, cultuur, </a:t>
            </a:r>
            <a:r>
              <a:rPr lang="nl-BE" sz="2800" kern="1200" dirty="0" smtClean="0">
                <a:solidFill>
                  <a:srgbClr val="007C86"/>
                </a:solidFill>
                <a:latin typeface="Calibri" panose="020F0502020204030204" pitchFamily="34" charset="0"/>
                <a:ea typeface="+mn-ea"/>
                <a:cs typeface="Arial" panose="020B0604020202020204" pitchFamily="34" charset="0"/>
                <a:sym typeface="Calibri"/>
              </a:rPr>
              <a:t>sportinfrastructuur) </a:t>
            </a:r>
            <a:endParaRPr lang="nl-BE" sz="2800" kern="1200" dirty="0">
              <a:solidFill>
                <a:srgbClr val="007C86"/>
              </a:solidFill>
              <a:latin typeface="Calibri" panose="020F0502020204030204" pitchFamily="34" charset="0"/>
              <a:ea typeface="+mn-ea"/>
              <a:cs typeface="Arial" panose="020B0604020202020204" pitchFamily="34" charset="0"/>
              <a:sym typeface="Calibri"/>
            </a:endParaRPr>
          </a:p>
        </p:txBody>
      </p:sp>
      <p:pic>
        <p:nvPicPr>
          <p:cNvPr id="5" name="Afbeelding 4" descr="CUT-eikelmuis_shutterstock.g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1008" y="1463674"/>
            <a:ext cx="3462992" cy="1469782"/>
          </a:xfrm>
          <a:prstGeom prst="rect">
            <a:avLst/>
          </a:prstGeom>
        </p:spPr>
      </p:pic>
      <p:sp>
        <p:nvSpPr>
          <p:cNvPr id="7" name="Shape 223"/>
          <p:cNvSpPr txBox="1">
            <a:spLocks noGrp="1"/>
          </p:cNvSpPr>
          <p:nvPr>
            <p:ph type="title"/>
          </p:nvPr>
        </p:nvSpPr>
        <p:spPr>
          <a:xfrm>
            <a:off x="253999" y="96985"/>
            <a:ext cx="6794651" cy="1325700"/>
          </a:xfrm>
          <a:prstGeom prst="rect">
            <a:avLst/>
          </a:prstGeom>
          <a:noFill/>
          <a:ln>
            <a:noFill/>
          </a:ln>
        </p:spPr>
        <p:txBody>
          <a:bodyPr lIns="91425" tIns="45700" rIns="91425" bIns="45700" anchor="ctr" anchorCtr="0">
            <a:noAutofit/>
          </a:bodyPr>
          <a:lstStyle/>
          <a:p>
            <a:pPr marL="76200" marR="0" lvl="0" rtl="0">
              <a:lnSpc>
                <a:spcPct val="90000"/>
              </a:lnSpc>
              <a:spcBef>
                <a:spcPts val="0"/>
              </a:spcBef>
              <a:spcAft>
                <a:spcPts val="0"/>
              </a:spcAft>
              <a:buClr>
                <a:srgbClr val="1F497D"/>
              </a:buClr>
              <a:buSzPct val="100000"/>
            </a:pPr>
            <a:r>
              <a:rPr lang="nl-BE" sz="3200" dirty="0" smtClean="0">
                <a:solidFill>
                  <a:srgbClr val="1F497D"/>
                </a:solidFill>
                <a:latin typeface="Arial Black"/>
                <a:ea typeface="Arial Black"/>
                <a:cs typeface="Arial Black"/>
                <a:sym typeface="Arial Black"/>
              </a:rPr>
              <a:t>Conclusies</a:t>
            </a:r>
            <a:endParaRPr lang="nl-BE" sz="3200" dirty="0">
              <a:solidFill>
                <a:srgbClr val="1F497D"/>
              </a:solidFill>
              <a:latin typeface="Arial Black"/>
              <a:ea typeface="Arial Black"/>
              <a:cs typeface="Arial Black"/>
              <a:sym typeface="Arial Black"/>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5" name="Shape 255"/>
          <p:cNvSpPr/>
          <p:nvPr/>
        </p:nvSpPr>
        <p:spPr>
          <a:xfrm flipH="1">
            <a:off x="5363999" y="2204864"/>
            <a:ext cx="3780000" cy="465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6" name="Shape 256"/>
          <p:cNvSpPr txBox="1"/>
          <p:nvPr/>
        </p:nvSpPr>
        <p:spPr>
          <a:xfrm>
            <a:off x="237067" y="1842550"/>
            <a:ext cx="8737600" cy="5126700"/>
          </a:xfrm>
          <a:prstGeom prst="rect">
            <a:avLst/>
          </a:prstGeom>
          <a:noFill/>
          <a:ln>
            <a:noFill/>
          </a:ln>
        </p:spPr>
        <p:txBody>
          <a:bodyPr lIns="91425" tIns="45700" rIns="91425" bIns="45700" anchor="t" anchorCtr="0">
            <a:noAutofit/>
          </a:bodyPr>
          <a:lstStyle/>
          <a:p>
            <a:pPr marL="533400" indent="-457200">
              <a:buClr>
                <a:srgbClr val="7EA490"/>
              </a:buClr>
              <a:buSzPct val="100000"/>
              <a:buFont typeface="Arial" panose="020B0604020202020204" pitchFamily="34" charset="0"/>
              <a:buChar char="•"/>
            </a:pPr>
            <a:r>
              <a:rPr lang="nl-BE" sz="2800" kern="1200" dirty="0" smtClean="0">
                <a:solidFill>
                  <a:srgbClr val="007C86"/>
                </a:solidFill>
                <a:latin typeface="Calibri" panose="020F0502020204030204" pitchFamily="34" charset="0"/>
                <a:ea typeface="+mn-ea"/>
                <a:cs typeface="Arial" panose="020B0604020202020204" pitchFamily="34" charset="0"/>
                <a:sym typeface="Calibri"/>
              </a:rPr>
              <a:t>Definitieprobleem ?</a:t>
            </a:r>
          </a:p>
          <a:p>
            <a:pPr marL="533400" indent="-457200">
              <a:buClr>
                <a:srgbClr val="7EA490"/>
              </a:buClr>
              <a:buSzPct val="100000"/>
              <a:buFont typeface="Arial" panose="020B0604020202020204" pitchFamily="34" charset="0"/>
              <a:buChar char="•"/>
            </a:pPr>
            <a:r>
              <a:rPr lang="nl-BE" sz="2800" kern="1200" dirty="0" smtClean="0">
                <a:solidFill>
                  <a:srgbClr val="007C86"/>
                </a:solidFill>
                <a:latin typeface="Calibri" panose="020F0502020204030204" pitchFamily="34" charset="0"/>
                <a:ea typeface="+mn-ea"/>
                <a:cs typeface="Arial" panose="020B0604020202020204" pitchFamily="34" charset="0"/>
                <a:sym typeface="Calibri"/>
              </a:rPr>
              <a:t>Drempel </a:t>
            </a:r>
            <a:r>
              <a:rPr lang="nl-BE" sz="2800" kern="1200" dirty="0">
                <a:solidFill>
                  <a:srgbClr val="007C86"/>
                </a:solidFill>
                <a:latin typeface="Calibri" panose="020F0502020204030204" pitchFamily="34" charset="0"/>
                <a:ea typeface="+mn-ea"/>
                <a:cs typeface="Arial" panose="020B0604020202020204" pitchFamily="34" charset="0"/>
                <a:sym typeface="Calibri"/>
              </a:rPr>
              <a:t>voor vzw’s om een EUR onderneming te worden </a:t>
            </a:r>
            <a:r>
              <a:rPr lang="nl-BE" sz="2800" kern="1200" dirty="0" err="1">
                <a:solidFill>
                  <a:srgbClr val="007C86"/>
                </a:solidFill>
                <a:latin typeface="Calibri" panose="020F0502020204030204" pitchFamily="34" charset="0"/>
                <a:ea typeface="+mn-ea"/>
                <a:cs typeface="Arial" panose="020B0604020202020204" pitchFamily="34" charset="0"/>
                <a:sym typeface="Calibri"/>
              </a:rPr>
              <a:t>cf</a:t>
            </a:r>
            <a:r>
              <a:rPr lang="nl-BE" sz="2800" kern="1200" dirty="0">
                <a:solidFill>
                  <a:srgbClr val="007C86"/>
                </a:solidFill>
                <a:latin typeface="Calibri" panose="020F0502020204030204" pitchFamily="34" charset="0"/>
                <a:ea typeface="+mn-ea"/>
                <a:cs typeface="Arial" panose="020B0604020202020204" pitchFamily="34" charset="0"/>
                <a:sym typeface="Calibri"/>
              </a:rPr>
              <a:t>  BE vzw wetgeving</a:t>
            </a:r>
          </a:p>
          <a:p>
            <a:pPr marL="533400" indent="-457200">
              <a:buClr>
                <a:srgbClr val="7EA490"/>
              </a:buClr>
              <a:buSzPct val="100000"/>
              <a:buFont typeface="Arial" panose="020B0604020202020204" pitchFamily="34" charset="0"/>
              <a:buChar char="•"/>
            </a:pPr>
            <a:r>
              <a:rPr lang="nl-BE" sz="2800" kern="1200" dirty="0">
                <a:solidFill>
                  <a:srgbClr val="007C86"/>
                </a:solidFill>
                <a:latin typeface="Calibri" panose="020F0502020204030204" pitchFamily="34" charset="0"/>
                <a:ea typeface="+mn-ea"/>
                <a:cs typeface="Arial" panose="020B0604020202020204" pitchFamily="34" charset="0"/>
                <a:sym typeface="Calibri"/>
              </a:rPr>
              <a:t>voldoende flexibiliteit garanderen - ruling voorzien</a:t>
            </a:r>
          </a:p>
          <a:p>
            <a:pPr marL="533400" indent="-457200">
              <a:buClr>
                <a:srgbClr val="7EA490"/>
              </a:buClr>
              <a:buSzPct val="100000"/>
              <a:buFont typeface="Arial" panose="020B0604020202020204" pitchFamily="34" charset="0"/>
              <a:buChar char="•"/>
            </a:pPr>
            <a:r>
              <a:rPr lang="nl-BE" sz="2800" kern="1200" dirty="0">
                <a:solidFill>
                  <a:srgbClr val="007C86"/>
                </a:solidFill>
                <a:latin typeface="Calibri" panose="020F0502020204030204" pitchFamily="34" charset="0"/>
                <a:ea typeface="+mn-ea"/>
                <a:cs typeface="Arial" panose="020B0604020202020204" pitchFamily="34" charset="0"/>
                <a:sym typeface="Calibri"/>
              </a:rPr>
              <a:t>verruimen groepsvrijstelling</a:t>
            </a:r>
          </a:p>
          <a:p>
            <a:pPr marL="533400" indent="-457200">
              <a:buClr>
                <a:srgbClr val="7EA490"/>
              </a:buClr>
              <a:buSzPct val="100000"/>
              <a:buFont typeface="Arial" panose="020B0604020202020204" pitchFamily="34" charset="0"/>
              <a:buChar char="•"/>
            </a:pPr>
            <a:endParaRPr sz="2800" kern="1200" dirty="0">
              <a:solidFill>
                <a:srgbClr val="007C86"/>
              </a:solidFill>
              <a:latin typeface="Calibri" panose="020F0502020204030204" pitchFamily="34" charset="0"/>
              <a:ea typeface="+mn-ea"/>
              <a:cs typeface="Arial" panose="020B0604020202020204" pitchFamily="34" charset="0"/>
              <a:sym typeface="Calibri"/>
            </a:endParaRPr>
          </a:p>
          <a:p>
            <a:pPr marL="76200">
              <a:buClr>
                <a:srgbClr val="7EA490"/>
              </a:buClr>
              <a:buSzPct val="100000"/>
            </a:pPr>
            <a:r>
              <a:rPr lang="nl-BE" sz="2800" kern="1200" dirty="0" smtClean="0">
                <a:solidFill>
                  <a:srgbClr val="007C86"/>
                </a:solidFill>
                <a:latin typeface="Calibri" panose="020F0502020204030204" pitchFamily="34" charset="0"/>
                <a:ea typeface="+mn-ea"/>
                <a:cs typeface="Arial" panose="020B0604020202020204" pitchFamily="34" charset="0"/>
                <a:sym typeface="Calibri"/>
              </a:rPr>
              <a:t>opletten </a:t>
            </a:r>
            <a:r>
              <a:rPr lang="nl-BE" sz="2800" kern="1200" dirty="0">
                <a:solidFill>
                  <a:srgbClr val="007C86"/>
                </a:solidFill>
                <a:latin typeface="Calibri" panose="020F0502020204030204" pitchFamily="34" charset="0"/>
                <a:ea typeface="+mn-ea"/>
                <a:cs typeface="Arial" panose="020B0604020202020204" pitchFamily="34" charset="0"/>
                <a:sym typeface="Calibri"/>
              </a:rPr>
              <a:t>voor</a:t>
            </a:r>
          </a:p>
          <a:p>
            <a:pPr marL="533400" indent="-457200">
              <a:buClr>
                <a:srgbClr val="7EA490"/>
              </a:buClr>
              <a:buSzPct val="100000"/>
              <a:buFont typeface="Arial" panose="020B0604020202020204" pitchFamily="34" charset="0"/>
              <a:buChar char="•"/>
            </a:pPr>
            <a:r>
              <a:rPr lang="nl-BE" sz="2800" kern="1200" dirty="0">
                <a:solidFill>
                  <a:srgbClr val="007C86"/>
                </a:solidFill>
                <a:latin typeface="Calibri" panose="020F0502020204030204" pitchFamily="34" charset="0"/>
                <a:ea typeface="+mn-ea"/>
                <a:cs typeface="Arial" panose="020B0604020202020204" pitchFamily="34" charset="0"/>
                <a:sym typeface="Calibri"/>
              </a:rPr>
              <a:t>behelpen in sectorregelgeving</a:t>
            </a:r>
          </a:p>
          <a:p>
            <a:pPr marL="533400" indent="-457200">
              <a:buClr>
                <a:srgbClr val="7EA490"/>
              </a:buClr>
              <a:buSzPct val="100000"/>
              <a:buFont typeface="Arial" panose="020B0604020202020204" pitchFamily="34" charset="0"/>
              <a:buChar char="•"/>
            </a:pPr>
            <a:r>
              <a:rPr lang="nl-BE" sz="2800" kern="1200" dirty="0">
                <a:solidFill>
                  <a:srgbClr val="007C86"/>
                </a:solidFill>
                <a:latin typeface="Calibri" panose="020F0502020204030204" pitchFamily="34" charset="0"/>
                <a:ea typeface="+mn-ea"/>
                <a:cs typeface="Arial" panose="020B0604020202020204" pitchFamily="34" charset="0"/>
                <a:sym typeface="Calibri"/>
              </a:rPr>
              <a:t>nominale drempels </a:t>
            </a:r>
          </a:p>
        </p:txBody>
      </p:sp>
      <p:sp>
        <p:nvSpPr>
          <p:cNvPr id="6" name="Shape 223"/>
          <p:cNvSpPr txBox="1">
            <a:spLocks noGrp="1"/>
          </p:cNvSpPr>
          <p:nvPr>
            <p:ph type="title"/>
          </p:nvPr>
        </p:nvSpPr>
        <p:spPr>
          <a:xfrm>
            <a:off x="237067" y="142705"/>
            <a:ext cx="6811583" cy="1325700"/>
          </a:xfrm>
          <a:prstGeom prst="rect">
            <a:avLst/>
          </a:prstGeom>
          <a:noFill/>
          <a:ln>
            <a:noFill/>
          </a:ln>
        </p:spPr>
        <p:txBody>
          <a:bodyPr lIns="91425" tIns="45700" rIns="91425" bIns="45700" anchor="ctr" anchorCtr="0">
            <a:noAutofit/>
          </a:bodyPr>
          <a:lstStyle/>
          <a:p>
            <a:pPr marL="76200" marR="0" lvl="0" rtl="0">
              <a:lnSpc>
                <a:spcPct val="90000"/>
              </a:lnSpc>
              <a:spcBef>
                <a:spcPts val="0"/>
              </a:spcBef>
              <a:spcAft>
                <a:spcPts val="0"/>
              </a:spcAft>
              <a:buClr>
                <a:srgbClr val="1F497D"/>
              </a:buClr>
              <a:buSzPct val="100000"/>
            </a:pPr>
            <a:r>
              <a:rPr lang="nl-BE" sz="3200" dirty="0" smtClean="0">
                <a:solidFill>
                  <a:srgbClr val="1F497D"/>
                </a:solidFill>
                <a:latin typeface="Arial Black"/>
                <a:ea typeface="Arial Black"/>
                <a:cs typeface="Arial Black"/>
                <a:sym typeface="Arial Black"/>
              </a:rPr>
              <a:t>Oplossingen ? </a:t>
            </a:r>
            <a:endParaRPr lang="nl-BE" sz="3200" dirty="0">
              <a:solidFill>
                <a:srgbClr val="1F497D"/>
              </a:solidFill>
              <a:latin typeface="Arial Black"/>
              <a:ea typeface="Arial Black"/>
              <a:cs typeface="Arial Black"/>
              <a:sym typeface="Arial Black"/>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200" dirty="0" smtClean="0">
                <a:solidFill>
                  <a:srgbClr val="1F497D"/>
                </a:solidFill>
                <a:latin typeface="Arial Black"/>
                <a:ea typeface="Arial Black"/>
                <a:cs typeface="Arial Black"/>
              </a:rPr>
              <a:t>Wordt vervolgd…</a:t>
            </a:r>
            <a:endParaRPr lang="nl-BE" sz="3200" dirty="0">
              <a:solidFill>
                <a:srgbClr val="1F497D"/>
              </a:solidFill>
              <a:latin typeface="Arial Black"/>
              <a:ea typeface="Arial Black"/>
              <a:cs typeface="Arial Black"/>
            </a:endParaRPr>
          </a:p>
        </p:txBody>
      </p:sp>
      <p:pic>
        <p:nvPicPr>
          <p:cNvPr id="5" name="Afbeelding 4"/>
          <p:cNvPicPr>
            <a:picLocks noChangeAspect="1"/>
          </p:cNvPicPr>
          <p:nvPr/>
        </p:nvPicPr>
        <p:blipFill>
          <a:blip r:embed="rId3"/>
          <a:stretch>
            <a:fillRect/>
          </a:stretch>
        </p:blipFill>
        <p:spPr>
          <a:xfrm>
            <a:off x="136477" y="1369907"/>
            <a:ext cx="8493734" cy="5683776"/>
          </a:xfrm>
          <a:prstGeom prst="rect">
            <a:avLst/>
          </a:prstGeom>
        </p:spPr>
      </p:pic>
      <p:sp>
        <p:nvSpPr>
          <p:cNvPr id="3" name="Tijdelijke aanduiding voor tekst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2468491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25400">
              <a:buSzPct val="100000"/>
            </a:pPr>
            <a:r>
              <a:rPr lang="nl-BE" sz="3200" dirty="0" smtClean="0">
                <a:solidFill>
                  <a:srgbClr val="1F497D"/>
                </a:solidFill>
                <a:latin typeface="Arial Black"/>
                <a:ea typeface="Arial Black"/>
                <a:cs typeface="Arial Black"/>
                <a:sym typeface="Arial Black"/>
              </a:rPr>
              <a:t>Inhoud</a:t>
            </a:r>
            <a:endParaRPr lang="nl-BE" sz="3200" dirty="0">
              <a:solidFill>
                <a:srgbClr val="1F497D"/>
              </a:solidFill>
              <a:latin typeface="Arial Black"/>
              <a:ea typeface="Arial Black"/>
              <a:cs typeface="Arial Black"/>
            </a:endParaRPr>
          </a:p>
        </p:txBody>
      </p:sp>
      <p:sp>
        <p:nvSpPr>
          <p:cNvPr id="3" name="Tijdelijke aanduiding voor tekst 2"/>
          <p:cNvSpPr>
            <a:spLocks noGrp="1"/>
          </p:cNvSpPr>
          <p:nvPr>
            <p:ph type="body" idx="1"/>
          </p:nvPr>
        </p:nvSpPr>
        <p:spPr/>
        <p:txBody>
          <a:bodyPr/>
          <a:lstStyle/>
          <a:p>
            <a:pPr marL="533400" indent="-457200">
              <a:lnSpc>
                <a:spcPct val="100000"/>
              </a:lnSpc>
              <a:spcBef>
                <a:spcPts val="0"/>
              </a:spcBef>
              <a:buSzPct val="100000"/>
            </a:pPr>
            <a:r>
              <a:rPr lang="nl-BE" sz="2800" kern="1200" dirty="0">
                <a:solidFill>
                  <a:srgbClr val="FF0000"/>
                </a:solidFill>
                <a:latin typeface="Calibri" panose="020F0502020204030204" pitchFamily="34" charset="0"/>
                <a:ea typeface="+mn-ea"/>
                <a:cs typeface="Arial" panose="020B0604020202020204" pitchFamily="34" charset="0"/>
              </a:rPr>
              <a:t>Europees </a:t>
            </a:r>
            <a:r>
              <a:rPr lang="nl-BE" sz="2800" kern="1200" dirty="0" smtClean="0">
                <a:solidFill>
                  <a:srgbClr val="FF0000"/>
                </a:solidFill>
                <a:latin typeface="Calibri" panose="020F0502020204030204" pitchFamily="34" charset="0"/>
                <a:ea typeface="+mn-ea"/>
                <a:cs typeface="Arial" panose="020B0604020202020204" pitchFamily="34" charset="0"/>
              </a:rPr>
              <a:t>kader</a:t>
            </a:r>
          </a:p>
          <a:p>
            <a:pPr marL="533400" indent="-457200">
              <a:lnSpc>
                <a:spcPct val="100000"/>
              </a:lnSpc>
              <a:spcBef>
                <a:spcPts val="0"/>
              </a:spcBef>
              <a:buSzPct val="100000"/>
            </a:pPr>
            <a:r>
              <a:rPr lang="nl-BE" sz="2800" kern="1200" dirty="0" smtClean="0">
                <a:solidFill>
                  <a:srgbClr val="007C86"/>
                </a:solidFill>
                <a:latin typeface="Calibri" panose="020F0502020204030204" pitchFamily="34" charset="0"/>
                <a:ea typeface="+mn-ea"/>
                <a:cs typeface="Arial" panose="020B0604020202020204" pitchFamily="34" charset="0"/>
              </a:rPr>
              <a:t>Evolutie in rechtspraak</a:t>
            </a:r>
          </a:p>
          <a:p>
            <a:pPr marL="533400" indent="-457200">
              <a:lnSpc>
                <a:spcPct val="100000"/>
              </a:lnSpc>
              <a:spcBef>
                <a:spcPts val="0"/>
              </a:spcBef>
              <a:buSzPct val="100000"/>
            </a:pPr>
            <a:r>
              <a:rPr lang="nl-BE" sz="2800" kern="1200" dirty="0" smtClean="0">
                <a:solidFill>
                  <a:srgbClr val="007C86"/>
                </a:solidFill>
                <a:latin typeface="Calibri" panose="020F0502020204030204" pitchFamily="34" charset="0"/>
                <a:ea typeface="+mn-ea"/>
                <a:cs typeface="Arial" panose="020B0604020202020204" pitchFamily="34" charset="0"/>
              </a:rPr>
              <a:t>Case Natuurpunt beheer vzw</a:t>
            </a:r>
          </a:p>
          <a:p>
            <a:pPr marL="533400" indent="-457200">
              <a:lnSpc>
                <a:spcPct val="100000"/>
              </a:lnSpc>
              <a:spcBef>
                <a:spcPts val="0"/>
              </a:spcBef>
              <a:buSzPct val="100000"/>
            </a:pPr>
            <a:r>
              <a:rPr lang="nl-BE" sz="2800" kern="1200" dirty="0" smtClean="0">
                <a:solidFill>
                  <a:srgbClr val="007C86"/>
                </a:solidFill>
                <a:latin typeface="Calibri" panose="020F0502020204030204" pitchFamily="34" charset="0"/>
                <a:ea typeface="+mn-ea"/>
                <a:cs typeface="Arial" panose="020B0604020202020204" pitchFamily="34" charset="0"/>
              </a:rPr>
              <a:t>Conclusies en oplossingsrichtingen</a:t>
            </a:r>
          </a:p>
          <a:p>
            <a:pPr marL="76200" indent="0">
              <a:lnSpc>
                <a:spcPct val="100000"/>
              </a:lnSpc>
              <a:spcBef>
                <a:spcPts val="0"/>
              </a:spcBef>
              <a:buSzPct val="100000"/>
              <a:buNone/>
            </a:pPr>
            <a:endParaRPr lang="nl-BE" sz="2800" kern="1200" dirty="0">
              <a:solidFill>
                <a:srgbClr val="007C86"/>
              </a:solidFill>
              <a:latin typeface="Calibri" panose="020F0502020204030204" pitchFamily="34" charset="0"/>
              <a:ea typeface="+mn-ea"/>
              <a:cs typeface="Arial" panose="020B0604020202020204" pitchFamily="34" charset="0"/>
            </a:endParaRPr>
          </a:p>
        </p:txBody>
      </p:sp>
      <p:pic>
        <p:nvPicPr>
          <p:cNvPr id="4" name="Afbeelding 3" descr="bruine-kikker-(hugo-willocx)-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407696" y="4941068"/>
            <a:ext cx="2736304" cy="1916932"/>
          </a:xfrm>
          <a:prstGeom prst="rect">
            <a:avLst/>
          </a:prstGeom>
        </p:spPr>
      </p:pic>
    </p:spTree>
    <p:extLst>
      <p:ext uri="{BB962C8B-B14F-4D97-AF65-F5344CB8AC3E}">
        <p14:creationId xmlns:p14="http://schemas.microsoft.com/office/powerpoint/2010/main" val="2685301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628650" y="142705"/>
            <a:ext cx="6420000" cy="1325700"/>
          </a:xfrm>
          <a:prstGeom prst="rect">
            <a:avLst/>
          </a:prstGeom>
          <a:noFill/>
          <a:ln>
            <a:noFill/>
          </a:ln>
        </p:spPr>
        <p:txBody>
          <a:bodyPr lIns="91425" tIns="45700" rIns="91425" bIns="45700" anchor="ctr" anchorCtr="0">
            <a:noAutofit/>
          </a:bodyPr>
          <a:lstStyle/>
          <a:p>
            <a:pPr marL="25400" marR="0" lvl="0" rtl="0">
              <a:lnSpc>
                <a:spcPct val="90000"/>
              </a:lnSpc>
              <a:spcBef>
                <a:spcPts val="0"/>
              </a:spcBef>
              <a:spcAft>
                <a:spcPts val="0"/>
              </a:spcAft>
              <a:buClr>
                <a:srgbClr val="1F497D"/>
              </a:buClr>
              <a:buSzPct val="100000"/>
            </a:pPr>
            <a:r>
              <a:rPr lang="nl-BE" sz="3200" dirty="0">
                <a:solidFill>
                  <a:srgbClr val="1F497D"/>
                </a:solidFill>
                <a:latin typeface="Arial Black"/>
                <a:ea typeface="Arial Black"/>
                <a:cs typeface="Arial Black"/>
                <a:sym typeface="Arial Black"/>
              </a:rPr>
              <a:t>EUR </a:t>
            </a:r>
            <a:r>
              <a:rPr lang="nl-BE" sz="3200" dirty="0" smtClean="0">
                <a:solidFill>
                  <a:srgbClr val="1F497D"/>
                </a:solidFill>
                <a:latin typeface="Arial Black"/>
                <a:ea typeface="Arial Black"/>
                <a:cs typeface="Arial Black"/>
                <a:sym typeface="Arial Black"/>
              </a:rPr>
              <a:t>mededingingsrecht</a:t>
            </a:r>
            <a:endParaRPr lang="nl-BE" sz="3200" b="0" i="0" u="none" strike="noStrike" cap="none" dirty="0">
              <a:solidFill>
                <a:srgbClr val="1F497D"/>
              </a:solidFill>
              <a:latin typeface="Arial Black"/>
              <a:ea typeface="Arial Black"/>
              <a:cs typeface="Arial Black"/>
              <a:sym typeface="Arial Black"/>
            </a:endParaRPr>
          </a:p>
        </p:txBody>
      </p:sp>
      <p:sp>
        <p:nvSpPr>
          <p:cNvPr id="170" name="Shape 170"/>
          <p:cNvSpPr/>
          <p:nvPr/>
        </p:nvSpPr>
        <p:spPr>
          <a:xfrm flipH="1">
            <a:off x="5363999" y="2204864"/>
            <a:ext cx="3780000" cy="465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1" name="Shape 171"/>
          <p:cNvSpPr txBox="1"/>
          <p:nvPr/>
        </p:nvSpPr>
        <p:spPr>
          <a:xfrm>
            <a:off x="203200" y="1625600"/>
            <a:ext cx="8040650" cy="5343650"/>
          </a:xfrm>
          <a:prstGeom prst="rect">
            <a:avLst/>
          </a:prstGeom>
          <a:noFill/>
          <a:ln>
            <a:noFill/>
          </a:ln>
        </p:spPr>
        <p:txBody>
          <a:bodyPr lIns="91425" tIns="45700" rIns="91425" bIns="45700" anchor="t" anchorCtr="0">
            <a:noAutofit/>
          </a:bodyPr>
          <a:lstStyle/>
          <a:p>
            <a:pPr marL="533400" marR="0" lvl="0" indent="-457200" algn="l" rtl="0">
              <a:lnSpc>
                <a:spcPct val="100000"/>
              </a:lnSpc>
              <a:spcBef>
                <a:spcPts val="0"/>
              </a:spcBef>
              <a:spcAft>
                <a:spcPts val="0"/>
              </a:spcAft>
              <a:buClr>
                <a:srgbClr val="7EA490"/>
              </a:buClr>
              <a:buSzPct val="100000"/>
              <a:buFont typeface="Arial" panose="020B0604020202020204" pitchFamily="34" charset="0"/>
              <a:buChar char="•"/>
            </a:pPr>
            <a:r>
              <a:rPr lang="nl-BE" sz="2800" kern="1200" dirty="0" smtClean="0">
                <a:solidFill>
                  <a:srgbClr val="007C86"/>
                </a:solidFill>
                <a:latin typeface="Calibri" panose="020F0502020204030204" pitchFamily="34" charset="0"/>
                <a:ea typeface="+mn-ea"/>
                <a:cs typeface="Arial" panose="020B0604020202020204" pitchFamily="34" charset="0"/>
                <a:sym typeface="Calibri"/>
              </a:rPr>
              <a:t>Vrije interne markt </a:t>
            </a:r>
            <a:r>
              <a:rPr lang="nl-BE" sz="2800" kern="1200" dirty="0" smtClean="0">
                <a:solidFill>
                  <a:srgbClr val="007C86"/>
                </a:solidFill>
                <a:latin typeface="Calibri" panose="020F0502020204030204" pitchFamily="34" charset="0"/>
                <a:ea typeface="+mn-ea"/>
                <a:cs typeface="Arial" panose="020B0604020202020204" pitchFamily="34" charset="0"/>
                <a:sym typeface="Wingdings" panose="05000000000000000000" pitchFamily="2" charset="2"/>
              </a:rPr>
              <a:t> </a:t>
            </a:r>
            <a:r>
              <a:rPr lang="nl-BE" sz="2800" kern="1200" dirty="0" smtClean="0">
                <a:solidFill>
                  <a:srgbClr val="007C86"/>
                </a:solidFill>
                <a:latin typeface="Calibri" panose="020F0502020204030204" pitchFamily="34" charset="0"/>
                <a:ea typeface="+mn-ea"/>
                <a:cs typeface="Arial" panose="020B0604020202020204" pitchFamily="34" charset="0"/>
                <a:sym typeface="Calibri"/>
              </a:rPr>
              <a:t>vrije mededinging</a:t>
            </a:r>
          </a:p>
          <a:p>
            <a:pPr marL="533400" marR="0" lvl="0" indent="-457200" algn="l" rtl="0">
              <a:lnSpc>
                <a:spcPct val="100000"/>
              </a:lnSpc>
              <a:spcBef>
                <a:spcPts val="0"/>
              </a:spcBef>
              <a:spcAft>
                <a:spcPts val="0"/>
              </a:spcAft>
              <a:buClr>
                <a:srgbClr val="7EA490"/>
              </a:buClr>
              <a:buSzPct val="100000"/>
              <a:buFont typeface="Arial" panose="020B0604020202020204" pitchFamily="34" charset="0"/>
              <a:buChar char="•"/>
            </a:pPr>
            <a:r>
              <a:rPr lang="nl-BE" sz="2800" kern="1200" dirty="0" smtClean="0">
                <a:solidFill>
                  <a:srgbClr val="007C86"/>
                </a:solidFill>
                <a:latin typeface="Calibri" panose="020F0502020204030204" pitchFamily="34" charset="0"/>
                <a:ea typeface="+mn-ea"/>
                <a:cs typeface="Arial" panose="020B0604020202020204" pitchFamily="34" charset="0"/>
                <a:sym typeface="Calibri"/>
              </a:rPr>
              <a:t>Steunmaatregelen die de markt (kunnen) vervalsen zijn onverenigbaar met de interne markt</a:t>
            </a:r>
          </a:p>
          <a:p>
            <a:pPr marL="533400" lvl="0" indent="-457200">
              <a:buClr>
                <a:srgbClr val="7EA490"/>
              </a:buClr>
              <a:buSzPct val="100000"/>
              <a:buFont typeface="Arial" panose="020B0604020202020204" pitchFamily="34" charset="0"/>
              <a:buChar char="•"/>
            </a:pPr>
            <a:r>
              <a:rPr lang="nl-BE" sz="2800" kern="1200" dirty="0" smtClean="0">
                <a:solidFill>
                  <a:srgbClr val="007C86"/>
                </a:solidFill>
                <a:latin typeface="Calibri" panose="020F0502020204030204" pitchFamily="34" charset="0"/>
                <a:ea typeface="+mn-ea"/>
                <a:cs typeface="Arial" panose="020B0604020202020204" pitchFamily="34" charset="0"/>
                <a:sym typeface="Calibri"/>
              </a:rPr>
              <a:t>Problematisch voor diensten/publieke goederen die niet </a:t>
            </a:r>
            <a:r>
              <a:rPr lang="nl-BE" sz="2800" kern="1200" dirty="0" err="1" smtClean="0">
                <a:solidFill>
                  <a:srgbClr val="007C86"/>
                </a:solidFill>
                <a:latin typeface="Calibri" panose="020F0502020204030204" pitchFamily="34" charset="0"/>
                <a:ea typeface="+mn-ea"/>
                <a:cs typeface="Arial" panose="020B0604020202020204" pitchFamily="34" charset="0"/>
                <a:sym typeface="Calibri"/>
              </a:rPr>
              <a:t>marktgedreven</a:t>
            </a:r>
            <a:r>
              <a:rPr lang="nl-BE" sz="2800" kern="1200" dirty="0" smtClean="0">
                <a:solidFill>
                  <a:srgbClr val="007C86"/>
                </a:solidFill>
                <a:latin typeface="Calibri" panose="020F0502020204030204" pitchFamily="34" charset="0"/>
                <a:ea typeface="+mn-ea"/>
                <a:cs typeface="Arial" panose="020B0604020202020204" pitchFamily="34" charset="0"/>
                <a:sym typeface="Calibri"/>
              </a:rPr>
              <a:t> zijn </a:t>
            </a:r>
            <a:r>
              <a:rPr lang="nl-BE" sz="2800" kern="1200" dirty="0">
                <a:solidFill>
                  <a:srgbClr val="007C86"/>
                </a:solidFill>
                <a:latin typeface="Calibri" panose="020F0502020204030204" pitchFamily="34" charset="0"/>
                <a:cs typeface="Arial" panose="020B0604020202020204" pitchFamily="34" charset="0"/>
                <a:sym typeface="Wingdings" panose="05000000000000000000" pitchFamily="2" charset="2"/>
              </a:rPr>
              <a:t></a:t>
            </a:r>
            <a:r>
              <a:rPr lang="nl-BE" sz="2800" kern="1200" dirty="0" smtClean="0">
                <a:solidFill>
                  <a:srgbClr val="007C86"/>
                </a:solidFill>
                <a:latin typeface="Calibri" panose="020F0502020204030204" pitchFamily="34" charset="0"/>
                <a:ea typeface="+mn-ea"/>
                <a:cs typeface="Arial" panose="020B0604020202020204" pitchFamily="34" charset="0"/>
                <a:sym typeface="Calibri"/>
              </a:rPr>
              <a:t> nood aan tussenkomst overheid</a:t>
            </a:r>
          </a:p>
          <a:p>
            <a:pPr marL="533400" lvl="0" indent="-457200">
              <a:buClr>
                <a:srgbClr val="7EA490"/>
              </a:buClr>
              <a:buSzPct val="100000"/>
              <a:buFont typeface="Arial" panose="020B0604020202020204" pitchFamily="34" charset="0"/>
              <a:buChar char="•"/>
            </a:pPr>
            <a:r>
              <a:rPr lang="nl-BE" sz="2800" kern="1200" dirty="0" smtClean="0">
                <a:solidFill>
                  <a:srgbClr val="007C86"/>
                </a:solidFill>
                <a:latin typeface="Calibri" panose="020F0502020204030204" pitchFamily="34" charset="0"/>
                <a:ea typeface="+mn-ea"/>
                <a:cs typeface="Arial" panose="020B0604020202020204" pitchFamily="34" charset="0"/>
                <a:sym typeface="Calibri"/>
              </a:rPr>
              <a:t>Extra inspanningen noodzakelijk </a:t>
            </a:r>
            <a:r>
              <a:rPr lang="nl-BE" sz="2800" kern="1200" dirty="0">
                <a:solidFill>
                  <a:srgbClr val="007C86"/>
                </a:solidFill>
                <a:latin typeface="Calibri" panose="020F0502020204030204" pitchFamily="34" charset="0"/>
                <a:cs typeface="Arial" panose="020B0604020202020204" pitchFamily="34" charset="0"/>
                <a:sym typeface="Wingdings" panose="05000000000000000000" pitchFamily="2" charset="2"/>
              </a:rPr>
              <a:t></a:t>
            </a:r>
            <a:r>
              <a:rPr lang="nl-BE" sz="2800" kern="1200" dirty="0" smtClean="0">
                <a:solidFill>
                  <a:srgbClr val="007C86"/>
                </a:solidFill>
                <a:latin typeface="Calibri" panose="020F0502020204030204" pitchFamily="34" charset="0"/>
                <a:ea typeface="+mn-ea"/>
                <a:cs typeface="Arial" panose="020B0604020202020204" pitchFamily="34" charset="0"/>
                <a:sym typeface="Calibri"/>
              </a:rPr>
              <a:t> economisch?</a:t>
            </a:r>
            <a:endParaRPr lang="nl-BE" sz="2800" kern="1200" dirty="0">
              <a:solidFill>
                <a:srgbClr val="007C86"/>
              </a:solidFill>
              <a:latin typeface="Calibri" panose="020F0502020204030204" pitchFamily="34" charset="0"/>
              <a:ea typeface="+mn-ea"/>
              <a:cs typeface="Arial" panose="020B0604020202020204" pitchFamily="34" charset="0"/>
              <a:sym typeface="Calibri"/>
            </a:endParaRPr>
          </a:p>
        </p:txBody>
      </p:sp>
      <p:pic>
        <p:nvPicPr>
          <p:cNvPr id="5" name="Afbeelding 4" descr="CUT-eikelmuis_shutterstock.g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51268" y="5015461"/>
            <a:ext cx="1944536" cy="1842539"/>
          </a:xfrm>
          <a:prstGeom prst="rect">
            <a:avLst/>
          </a:prstGeom>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628650" y="142705"/>
            <a:ext cx="6420000" cy="1325700"/>
          </a:xfrm>
          <a:prstGeom prst="rect">
            <a:avLst/>
          </a:prstGeom>
          <a:noFill/>
          <a:ln>
            <a:noFill/>
          </a:ln>
        </p:spPr>
        <p:txBody>
          <a:bodyPr lIns="91425" tIns="45700" rIns="91425" bIns="45700" anchor="ctr" anchorCtr="0">
            <a:noAutofit/>
          </a:bodyPr>
          <a:lstStyle/>
          <a:p>
            <a:pPr marL="25400" marR="0" lvl="0" rtl="0">
              <a:lnSpc>
                <a:spcPct val="90000"/>
              </a:lnSpc>
              <a:spcBef>
                <a:spcPts val="0"/>
              </a:spcBef>
              <a:spcAft>
                <a:spcPts val="0"/>
              </a:spcAft>
              <a:buClr>
                <a:srgbClr val="1F497D"/>
              </a:buClr>
              <a:buSzPct val="100000"/>
            </a:pPr>
            <a:r>
              <a:rPr lang="nl-BE" sz="3200" dirty="0">
                <a:solidFill>
                  <a:srgbClr val="1F497D"/>
                </a:solidFill>
                <a:latin typeface="Arial Black"/>
                <a:ea typeface="Arial Black"/>
                <a:cs typeface="Arial Black"/>
                <a:sym typeface="Arial Black"/>
              </a:rPr>
              <a:t>EUR </a:t>
            </a:r>
            <a:r>
              <a:rPr lang="nl-BE" sz="3200" dirty="0" smtClean="0">
                <a:solidFill>
                  <a:srgbClr val="1F497D"/>
                </a:solidFill>
                <a:latin typeface="Arial Black"/>
                <a:ea typeface="Arial Black"/>
                <a:cs typeface="Arial Black"/>
                <a:sym typeface="Arial Black"/>
              </a:rPr>
              <a:t>mededingingsrecht</a:t>
            </a:r>
            <a:endParaRPr lang="nl-BE" sz="3200" b="0" i="0" u="none" strike="noStrike" cap="none" dirty="0">
              <a:solidFill>
                <a:srgbClr val="1F497D"/>
              </a:solidFill>
              <a:latin typeface="Arial Black"/>
              <a:ea typeface="Arial Black"/>
              <a:cs typeface="Arial Black"/>
              <a:sym typeface="Arial Black"/>
            </a:endParaRPr>
          </a:p>
        </p:txBody>
      </p:sp>
      <p:sp>
        <p:nvSpPr>
          <p:cNvPr id="177" name="Shape 177"/>
          <p:cNvSpPr/>
          <p:nvPr/>
        </p:nvSpPr>
        <p:spPr>
          <a:xfrm flipH="1">
            <a:off x="5363999" y="2204864"/>
            <a:ext cx="3780000" cy="465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8" name="Shape 178"/>
          <p:cNvSpPr txBox="1"/>
          <p:nvPr/>
        </p:nvSpPr>
        <p:spPr>
          <a:xfrm>
            <a:off x="270933" y="1608667"/>
            <a:ext cx="8652934" cy="5360583"/>
          </a:xfrm>
          <a:prstGeom prst="rect">
            <a:avLst/>
          </a:prstGeom>
          <a:noFill/>
          <a:ln>
            <a:noFill/>
          </a:ln>
        </p:spPr>
        <p:txBody>
          <a:bodyPr lIns="91425" tIns="45700" rIns="91425" bIns="45700" anchor="t" anchorCtr="0">
            <a:noAutofit/>
          </a:bodyPr>
          <a:lstStyle/>
          <a:p>
            <a:pPr marL="76200">
              <a:buClr>
                <a:srgbClr val="7EA490"/>
              </a:buClr>
              <a:buSzPct val="100000"/>
            </a:pPr>
            <a:r>
              <a:rPr lang="nl-BE" sz="2800" kern="1200" dirty="0" smtClean="0">
                <a:solidFill>
                  <a:srgbClr val="007C86"/>
                </a:solidFill>
                <a:latin typeface="Calibri" panose="020F0502020204030204" pitchFamily="34" charset="0"/>
                <a:ea typeface="+mn-ea"/>
                <a:cs typeface="Arial" panose="020B0604020202020204" pitchFamily="34" charset="0"/>
                <a:sym typeface="Calibri"/>
              </a:rPr>
              <a:t>staatssteun </a:t>
            </a:r>
            <a:r>
              <a:rPr lang="nl-BE" sz="2800" kern="1200" dirty="0">
                <a:solidFill>
                  <a:srgbClr val="007C86"/>
                </a:solidFill>
                <a:latin typeface="Calibri" panose="020F0502020204030204" pitchFamily="34" charset="0"/>
                <a:ea typeface="+mn-ea"/>
                <a:cs typeface="Arial" panose="020B0604020202020204" pitchFamily="34" charset="0"/>
                <a:sym typeface="Calibri"/>
              </a:rPr>
              <a:t>= </a:t>
            </a:r>
            <a:endParaRPr lang="nl-BE" sz="2800" kern="1200" dirty="0" smtClean="0">
              <a:solidFill>
                <a:srgbClr val="007C86"/>
              </a:solidFill>
              <a:latin typeface="Calibri" panose="020F0502020204030204" pitchFamily="34" charset="0"/>
              <a:ea typeface="+mn-ea"/>
              <a:cs typeface="Arial" panose="020B0604020202020204" pitchFamily="34" charset="0"/>
              <a:sym typeface="Calibri"/>
            </a:endParaRPr>
          </a:p>
          <a:p>
            <a:pPr marL="76200">
              <a:buClr>
                <a:srgbClr val="7EA490"/>
              </a:buClr>
              <a:buSzPct val="100000"/>
            </a:pPr>
            <a:endParaRPr lang="nl-BE" sz="2800" kern="1200" dirty="0">
              <a:solidFill>
                <a:srgbClr val="007C86"/>
              </a:solidFill>
              <a:latin typeface="Calibri" panose="020F0502020204030204" pitchFamily="34" charset="0"/>
              <a:ea typeface="+mn-ea"/>
              <a:cs typeface="Arial" panose="020B0604020202020204" pitchFamily="34" charset="0"/>
              <a:sym typeface="Calibri"/>
            </a:endParaRPr>
          </a:p>
          <a:p>
            <a:pPr marL="76200">
              <a:buClr>
                <a:srgbClr val="7EA490"/>
              </a:buClr>
              <a:buSzPct val="100000"/>
            </a:pPr>
            <a:r>
              <a:rPr lang="nl-BE" sz="2800" kern="1200" dirty="0">
                <a:solidFill>
                  <a:srgbClr val="007C86"/>
                </a:solidFill>
                <a:latin typeface="Calibri" panose="020F0502020204030204" pitchFamily="34" charset="0"/>
                <a:ea typeface="+mn-ea"/>
                <a:cs typeface="Arial" panose="020B0604020202020204" pitchFamily="34" charset="0"/>
                <a:sym typeface="Calibri"/>
              </a:rPr>
              <a:t>1. Bekostigd door de staat of uit staatsmiddelen</a:t>
            </a:r>
          </a:p>
          <a:p>
            <a:pPr marL="76200">
              <a:buClr>
                <a:srgbClr val="7EA490"/>
              </a:buClr>
              <a:buSzPct val="100000"/>
            </a:pPr>
            <a:r>
              <a:rPr lang="nl-BE" sz="2800" kern="1200" dirty="0">
                <a:solidFill>
                  <a:srgbClr val="007C86"/>
                </a:solidFill>
                <a:latin typeface="Calibri" panose="020F0502020204030204" pitchFamily="34" charset="0"/>
                <a:ea typeface="+mn-ea"/>
                <a:cs typeface="Arial" panose="020B0604020202020204" pitchFamily="34" charset="0"/>
                <a:sym typeface="Calibri"/>
              </a:rPr>
              <a:t>2. Aan een onderneming</a:t>
            </a:r>
          </a:p>
          <a:p>
            <a:pPr marL="76200">
              <a:buClr>
                <a:srgbClr val="7EA490"/>
              </a:buClr>
              <a:buSzPct val="100000"/>
            </a:pPr>
            <a:r>
              <a:rPr lang="nl-BE" sz="2800" kern="1200" dirty="0">
                <a:solidFill>
                  <a:srgbClr val="007C86"/>
                </a:solidFill>
                <a:latin typeface="Calibri" panose="020F0502020204030204" pitchFamily="34" charset="0"/>
                <a:ea typeface="+mn-ea"/>
                <a:cs typeface="Arial" panose="020B0604020202020204" pitchFamily="34" charset="0"/>
                <a:sym typeface="Calibri"/>
              </a:rPr>
              <a:t>3. Economisch voordeel</a:t>
            </a:r>
            <a:br>
              <a:rPr lang="nl-BE" sz="2800" kern="1200" dirty="0">
                <a:solidFill>
                  <a:srgbClr val="007C86"/>
                </a:solidFill>
                <a:latin typeface="Calibri" panose="020F0502020204030204" pitchFamily="34" charset="0"/>
                <a:ea typeface="+mn-ea"/>
                <a:cs typeface="Arial" panose="020B0604020202020204" pitchFamily="34" charset="0"/>
                <a:sym typeface="Calibri"/>
              </a:rPr>
            </a:br>
            <a:r>
              <a:rPr lang="nl-BE" sz="2800" kern="1200" dirty="0">
                <a:solidFill>
                  <a:srgbClr val="007C86"/>
                </a:solidFill>
                <a:latin typeface="Calibri" panose="020F0502020204030204" pitchFamily="34" charset="0"/>
                <a:ea typeface="+mn-ea"/>
                <a:cs typeface="Arial" panose="020B0604020202020204" pitchFamily="34" charset="0"/>
                <a:sym typeface="Calibri"/>
              </a:rPr>
              <a:t>4. Voordeel is selectief</a:t>
            </a:r>
            <a:br>
              <a:rPr lang="nl-BE" sz="2800" kern="1200" dirty="0">
                <a:solidFill>
                  <a:srgbClr val="007C86"/>
                </a:solidFill>
                <a:latin typeface="Calibri" panose="020F0502020204030204" pitchFamily="34" charset="0"/>
                <a:ea typeface="+mn-ea"/>
                <a:cs typeface="Arial" panose="020B0604020202020204" pitchFamily="34" charset="0"/>
                <a:sym typeface="Calibri"/>
              </a:rPr>
            </a:br>
            <a:r>
              <a:rPr lang="nl-BE" sz="2800" kern="1200" dirty="0">
                <a:solidFill>
                  <a:srgbClr val="007C86"/>
                </a:solidFill>
                <a:latin typeface="Calibri" panose="020F0502020204030204" pitchFamily="34" charset="0"/>
                <a:ea typeface="+mn-ea"/>
                <a:cs typeface="Arial" panose="020B0604020202020204" pitchFamily="34" charset="0"/>
                <a:sym typeface="Calibri"/>
              </a:rPr>
              <a:t>5. Voordeel vervalst (potentieel) de mededinging </a:t>
            </a:r>
            <a:r>
              <a:rPr lang="nl-BE" sz="2800" kern="1200" dirty="0" smtClean="0">
                <a:solidFill>
                  <a:srgbClr val="007C86"/>
                </a:solidFill>
                <a:latin typeface="Calibri" panose="020F0502020204030204" pitchFamily="34" charset="0"/>
                <a:ea typeface="+mn-ea"/>
                <a:cs typeface="Arial" panose="020B0604020202020204" pitchFamily="34" charset="0"/>
                <a:sym typeface="Calibri"/>
              </a:rPr>
              <a:t>+ 	invloed </a:t>
            </a:r>
            <a:r>
              <a:rPr lang="nl-BE" sz="2800" kern="1200" dirty="0">
                <a:solidFill>
                  <a:srgbClr val="007C86"/>
                </a:solidFill>
                <a:latin typeface="Calibri" panose="020F0502020204030204" pitchFamily="34" charset="0"/>
                <a:ea typeface="+mn-ea"/>
                <a:cs typeface="Arial" panose="020B0604020202020204" pitchFamily="34" charset="0"/>
                <a:sym typeface="Calibri"/>
              </a:rPr>
              <a:t>op de handel lidstaten</a:t>
            </a:r>
          </a:p>
        </p:txBody>
      </p:sp>
      <p:pic>
        <p:nvPicPr>
          <p:cNvPr id="5" name="Afbeelding 4" descr="CUT-eikelmuis_shutterstock.g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6408" y="4923934"/>
            <a:ext cx="2441983" cy="2045316"/>
          </a:xfrm>
          <a:prstGeom prst="rect">
            <a:avLst/>
          </a:prstGeom>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628650" y="142705"/>
            <a:ext cx="6420000" cy="1325700"/>
          </a:xfrm>
          <a:prstGeom prst="rect">
            <a:avLst/>
          </a:prstGeom>
          <a:noFill/>
          <a:ln>
            <a:noFill/>
          </a:ln>
        </p:spPr>
        <p:txBody>
          <a:bodyPr lIns="91425" tIns="45700" rIns="91425" bIns="45700" anchor="ctr" anchorCtr="0">
            <a:noAutofit/>
          </a:bodyPr>
          <a:lstStyle/>
          <a:p>
            <a:pPr marL="25400" marR="0" lvl="0" rtl="0">
              <a:lnSpc>
                <a:spcPct val="90000"/>
              </a:lnSpc>
              <a:spcBef>
                <a:spcPts val="0"/>
              </a:spcBef>
              <a:spcAft>
                <a:spcPts val="0"/>
              </a:spcAft>
              <a:buClr>
                <a:srgbClr val="1F497D"/>
              </a:buClr>
              <a:buSzPct val="100000"/>
            </a:pPr>
            <a:r>
              <a:rPr lang="nl-BE" sz="3200" dirty="0">
                <a:solidFill>
                  <a:srgbClr val="1F497D"/>
                </a:solidFill>
                <a:latin typeface="Arial Black"/>
                <a:ea typeface="Arial Black"/>
                <a:cs typeface="Arial Black"/>
                <a:sym typeface="Arial Black"/>
              </a:rPr>
              <a:t>EUR </a:t>
            </a:r>
            <a:r>
              <a:rPr lang="nl-BE" sz="3200" dirty="0" smtClean="0">
                <a:solidFill>
                  <a:srgbClr val="1F497D"/>
                </a:solidFill>
                <a:latin typeface="Arial Black"/>
                <a:ea typeface="Arial Black"/>
                <a:cs typeface="Arial Black"/>
                <a:sym typeface="Arial Black"/>
              </a:rPr>
              <a:t>mededingingsrecht</a:t>
            </a:r>
            <a:endParaRPr lang="nl-BE" sz="3200" b="0" i="0" u="none" strike="noStrike" cap="none" dirty="0">
              <a:solidFill>
                <a:srgbClr val="1F497D"/>
              </a:solidFill>
              <a:latin typeface="Arial Black"/>
              <a:ea typeface="Arial Black"/>
              <a:cs typeface="Arial Black"/>
              <a:sym typeface="Arial Black"/>
            </a:endParaRPr>
          </a:p>
        </p:txBody>
      </p:sp>
      <p:sp>
        <p:nvSpPr>
          <p:cNvPr id="184" name="Shape 184"/>
          <p:cNvSpPr/>
          <p:nvPr/>
        </p:nvSpPr>
        <p:spPr>
          <a:xfrm flipH="1">
            <a:off x="5363999" y="2204864"/>
            <a:ext cx="3780000" cy="465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5" name="Shape 185"/>
          <p:cNvSpPr txBox="1"/>
          <p:nvPr/>
        </p:nvSpPr>
        <p:spPr>
          <a:xfrm>
            <a:off x="237067" y="1468405"/>
            <a:ext cx="8703733" cy="550084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dirty="0">
              <a:solidFill>
                <a:srgbClr val="7EA490"/>
              </a:solidFill>
              <a:latin typeface="Calibri"/>
              <a:ea typeface="Calibri"/>
              <a:cs typeface="Calibri"/>
              <a:sym typeface="Calibri"/>
            </a:endParaRPr>
          </a:p>
          <a:p>
            <a:pPr marL="76200" lvl="0">
              <a:buClr>
                <a:srgbClr val="7EA490"/>
              </a:buClr>
              <a:buSzPct val="100000"/>
            </a:pPr>
            <a:r>
              <a:rPr lang="nl-BE" sz="2800" kern="1200" dirty="0" smtClean="0">
                <a:solidFill>
                  <a:srgbClr val="007C86"/>
                </a:solidFill>
                <a:latin typeface="Calibri" panose="020F0502020204030204" pitchFamily="34" charset="0"/>
                <a:ea typeface="+mn-ea"/>
                <a:cs typeface="Arial" panose="020B0604020202020204" pitchFamily="34" charset="0"/>
                <a:sym typeface="Calibri"/>
              </a:rPr>
              <a:t>(</a:t>
            </a:r>
            <a:r>
              <a:rPr lang="nl-BE" sz="2800" kern="1200" dirty="0">
                <a:solidFill>
                  <a:srgbClr val="007C86"/>
                </a:solidFill>
                <a:latin typeface="Calibri" panose="020F0502020204030204" pitchFamily="34" charset="0"/>
                <a:ea typeface="+mn-ea"/>
                <a:cs typeface="Arial" panose="020B0604020202020204" pitchFamily="34" charset="0"/>
                <a:sym typeface="Calibri"/>
              </a:rPr>
              <a:t>EUR)“Onderneming”: elke eenheid die een economische activiteit uitoefent, ongeacht haar rechtsvorm en de wijze waarop zij wordt gefinancierd</a:t>
            </a:r>
          </a:p>
          <a:p>
            <a:pPr marL="76200" lvl="0">
              <a:buClr>
                <a:srgbClr val="7EA490"/>
              </a:buClr>
              <a:buSzPct val="100000"/>
            </a:pPr>
            <a:endParaRPr lang="nl-BE" sz="2800" kern="1200" dirty="0" smtClean="0">
              <a:solidFill>
                <a:srgbClr val="007C86"/>
              </a:solidFill>
              <a:latin typeface="Calibri" panose="020F0502020204030204" pitchFamily="34" charset="0"/>
              <a:ea typeface="+mn-ea"/>
              <a:cs typeface="Arial" panose="020B0604020202020204" pitchFamily="34" charset="0"/>
              <a:sym typeface="Calibri"/>
            </a:endParaRPr>
          </a:p>
          <a:p>
            <a:pPr marL="76200" lvl="0">
              <a:buClr>
                <a:srgbClr val="7EA490"/>
              </a:buClr>
              <a:buSzPct val="100000"/>
            </a:pPr>
            <a:r>
              <a:rPr lang="nl-BE" sz="2800" kern="1200" dirty="0" smtClean="0">
                <a:solidFill>
                  <a:srgbClr val="007C86"/>
                </a:solidFill>
                <a:latin typeface="Calibri" panose="020F0502020204030204" pitchFamily="34" charset="0"/>
                <a:ea typeface="+mn-ea"/>
                <a:cs typeface="Arial" panose="020B0604020202020204" pitchFamily="34" charset="0"/>
                <a:sym typeface="Calibri"/>
              </a:rPr>
              <a:t>ruim</a:t>
            </a:r>
            <a:r>
              <a:rPr lang="nl-BE" sz="2800" kern="1200" dirty="0">
                <a:solidFill>
                  <a:srgbClr val="007C86"/>
                </a:solidFill>
                <a:latin typeface="Calibri" panose="020F0502020204030204" pitchFamily="34" charset="0"/>
                <a:ea typeface="+mn-ea"/>
                <a:cs typeface="Arial" panose="020B0604020202020204" pitchFamily="34" charset="0"/>
                <a:sym typeface="Calibri"/>
              </a:rPr>
              <a:t>: aanbieden van goederen en diensten die theoretisch </a:t>
            </a:r>
            <a:r>
              <a:rPr lang="nl-BE" sz="2800" kern="1200" dirty="0" err="1">
                <a:solidFill>
                  <a:srgbClr val="007C86"/>
                </a:solidFill>
                <a:latin typeface="Calibri" panose="020F0502020204030204" pitchFamily="34" charset="0"/>
                <a:ea typeface="+mn-ea"/>
                <a:cs typeface="Arial" panose="020B0604020202020204" pitchFamily="34" charset="0"/>
                <a:sym typeface="Calibri"/>
              </a:rPr>
              <a:t>vermarktbaar</a:t>
            </a:r>
            <a:r>
              <a:rPr lang="nl-BE" sz="2800" kern="1200" dirty="0">
                <a:solidFill>
                  <a:srgbClr val="007C86"/>
                </a:solidFill>
                <a:latin typeface="Calibri" panose="020F0502020204030204" pitchFamily="34" charset="0"/>
                <a:ea typeface="+mn-ea"/>
                <a:cs typeface="Arial" panose="020B0604020202020204" pitchFamily="34" charset="0"/>
                <a:sym typeface="Calibri"/>
              </a:rPr>
              <a:t> zouden zijn</a:t>
            </a:r>
          </a:p>
          <a:p>
            <a:pPr marL="76200" lvl="0">
              <a:buClr>
                <a:srgbClr val="7EA490"/>
              </a:buClr>
              <a:buSzPct val="100000"/>
            </a:pPr>
            <a:endParaRPr lang="nl-BE" sz="2800" kern="1200" dirty="0" smtClean="0">
              <a:solidFill>
                <a:srgbClr val="007C86"/>
              </a:solidFill>
              <a:latin typeface="Calibri" panose="020F0502020204030204" pitchFamily="34" charset="0"/>
              <a:ea typeface="+mn-ea"/>
              <a:cs typeface="Arial" panose="020B0604020202020204" pitchFamily="34" charset="0"/>
              <a:sym typeface="Calibri"/>
            </a:endParaRPr>
          </a:p>
          <a:p>
            <a:pPr marL="76200" lvl="0">
              <a:buClr>
                <a:srgbClr val="7EA490"/>
              </a:buClr>
              <a:buSzPct val="100000"/>
            </a:pPr>
            <a:r>
              <a:rPr lang="nl-BE" sz="2800" kern="1200" dirty="0" smtClean="0">
                <a:solidFill>
                  <a:srgbClr val="007C86"/>
                </a:solidFill>
                <a:latin typeface="Calibri" panose="020F0502020204030204" pitchFamily="34" charset="0"/>
                <a:ea typeface="+mn-ea"/>
                <a:cs typeface="Arial" panose="020B0604020202020204" pitchFamily="34" charset="0"/>
                <a:sym typeface="Calibri"/>
              </a:rPr>
              <a:t>= </a:t>
            </a:r>
            <a:r>
              <a:rPr lang="nl-BE" sz="2800" kern="1200" dirty="0">
                <a:solidFill>
                  <a:srgbClr val="007C86"/>
                </a:solidFill>
                <a:latin typeface="Calibri" panose="020F0502020204030204" pitchFamily="34" charset="0"/>
                <a:ea typeface="+mn-ea"/>
                <a:cs typeface="Arial" panose="020B0604020202020204" pitchFamily="34" charset="0"/>
                <a:sym typeface="Calibri"/>
              </a:rPr>
              <a:t>ook vzw’s??</a:t>
            </a:r>
          </a:p>
          <a:p>
            <a:pPr marR="0" lvl="0" algn="l" rtl="0">
              <a:lnSpc>
                <a:spcPct val="100000"/>
              </a:lnSpc>
              <a:spcBef>
                <a:spcPts val="0"/>
              </a:spcBef>
              <a:spcAft>
                <a:spcPts val="0"/>
              </a:spcAft>
              <a:buNone/>
            </a:pPr>
            <a:r>
              <a:rPr lang="nl-BE" sz="2400" dirty="0">
                <a:solidFill>
                  <a:srgbClr val="7EA490"/>
                </a:solidFill>
                <a:latin typeface="Calibri"/>
                <a:ea typeface="Calibri"/>
                <a:cs typeface="Calibri"/>
                <a:sym typeface="Calibri"/>
              </a:rPr>
              <a:t/>
            </a:r>
            <a:br>
              <a:rPr lang="nl-BE" sz="2400" dirty="0">
                <a:solidFill>
                  <a:srgbClr val="7EA490"/>
                </a:solidFill>
                <a:latin typeface="Calibri"/>
                <a:ea typeface="Calibri"/>
                <a:cs typeface="Calibri"/>
                <a:sym typeface="Calibri"/>
              </a:rPr>
            </a:br>
            <a:endParaRPr lang="nl-BE" sz="2400" dirty="0">
              <a:solidFill>
                <a:srgbClr val="7EA490"/>
              </a:solidFill>
              <a:latin typeface="Calibri"/>
              <a:ea typeface="Calibri"/>
              <a:cs typeface="Calibri"/>
              <a:sym typeface="Calibri"/>
            </a:endParaRPr>
          </a:p>
        </p:txBody>
      </p:sp>
      <p:pic>
        <p:nvPicPr>
          <p:cNvPr id="6" name="Afbeelding 5" descr="CUT-eikelmuis_shutterstock.g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1434" y="4188322"/>
            <a:ext cx="2883383" cy="2780928"/>
          </a:xfrm>
          <a:prstGeom prst="rect">
            <a:avLst/>
          </a:prstGeom>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149500" y="142700"/>
            <a:ext cx="7437300" cy="1325700"/>
          </a:xfrm>
          <a:prstGeom prst="rect">
            <a:avLst/>
          </a:prstGeom>
          <a:noFill/>
          <a:ln>
            <a:noFill/>
          </a:ln>
        </p:spPr>
        <p:txBody>
          <a:bodyPr lIns="91425" tIns="45700" rIns="91425" bIns="45700" anchor="ctr" anchorCtr="0">
            <a:noAutofit/>
          </a:bodyPr>
          <a:lstStyle/>
          <a:p>
            <a:pPr marR="0" lvl="0" rtl="0">
              <a:lnSpc>
                <a:spcPct val="90000"/>
              </a:lnSpc>
              <a:spcBef>
                <a:spcPts val="0"/>
              </a:spcBef>
              <a:spcAft>
                <a:spcPts val="0"/>
              </a:spcAft>
              <a:buNone/>
            </a:pPr>
            <a:r>
              <a:rPr lang="nl-BE" sz="3000" dirty="0" smtClean="0">
                <a:solidFill>
                  <a:srgbClr val="1F497D"/>
                </a:solidFill>
                <a:latin typeface="Arial Black"/>
                <a:ea typeface="Arial Black"/>
                <a:cs typeface="Arial Black"/>
                <a:sym typeface="Arial Black"/>
              </a:rPr>
              <a:t>contrast bestaande </a:t>
            </a:r>
            <a:r>
              <a:rPr lang="nl-BE" sz="3000" dirty="0" smtClean="0">
                <a:solidFill>
                  <a:srgbClr val="1F497D"/>
                </a:solidFill>
                <a:latin typeface="Arial Black"/>
                <a:ea typeface="Arial Black"/>
                <a:cs typeface="Arial Black"/>
                <a:sym typeface="Arial Black"/>
              </a:rPr>
              <a:t>nationale opvattingen</a:t>
            </a:r>
            <a:endParaRPr lang="nl-BE" sz="3000" dirty="0">
              <a:solidFill>
                <a:srgbClr val="1F497D"/>
              </a:solidFill>
              <a:latin typeface="Arial Black"/>
              <a:ea typeface="Arial Black"/>
              <a:cs typeface="Arial Black"/>
              <a:sym typeface="Arial Black"/>
            </a:endParaRPr>
          </a:p>
        </p:txBody>
      </p:sp>
      <p:sp>
        <p:nvSpPr>
          <p:cNvPr id="192" name="Shape 192"/>
          <p:cNvSpPr/>
          <p:nvPr/>
        </p:nvSpPr>
        <p:spPr>
          <a:xfrm flipH="1">
            <a:off x="5363999" y="2204864"/>
            <a:ext cx="3780000" cy="465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3" name="Shape 193"/>
          <p:cNvSpPr txBox="1"/>
          <p:nvPr/>
        </p:nvSpPr>
        <p:spPr>
          <a:xfrm>
            <a:off x="149500" y="1468400"/>
            <a:ext cx="8842100" cy="55008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dirty="0">
              <a:solidFill>
                <a:srgbClr val="7EA490"/>
              </a:solidFill>
              <a:latin typeface="Calibri"/>
              <a:ea typeface="Calibri"/>
              <a:cs typeface="Calibri"/>
              <a:sym typeface="Calibri"/>
            </a:endParaRPr>
          </a:p>
          <a:p>
            <a:pPr marL="533400" indent="-457200">
              <a:buClr>
                <a:srgbClr val="7EA490"/>
              </a:buClr>
              <a:buSzPct val="100000"/>
              <a:buFont typeface="Arial" panose="020B0604020202020204" pitchFamily="34" charset="0"/>
              <a:buChar char="•"/>
            </a:pPr>
            <a:r>
              <a:rPr lang="nl-BE" sz="2800" kern="1200" dirty="0" smtClean="0">
                <a:solidFill>
                  <a:srgbClr val="007C86"/>
                </a:solidFill>
                <a:latin typeface="Calibri" panose="020F0502020204030204" pitchFamily="34" charset="0"/>
                <a:ea typeface="+mn-ea"/>
                <a:cs typeface="Arial" panose="020B0604020202020204" pitchFamily="34" charset="0"/>
                <a:sym typeface="Calibri"/>
              </a:rPr>
              <a:t>“</a:t>
            </a:r>
            <a:r>
              <a:rPr lang="nl-BE" sz="2800" kern="1200" dirty="0">
                <a:solidFill>
                  <a:srgbClr val="007C86"/>
                </a:solidFill>
                <a:latin typeface="Calibri" panose="020F0502020204030204" pitchFamily="34" charset="0"/>
                <a:ea typeface="+mn-ea"/>
                <a:cs typeface="Arial" panose="020B0604020202020204" pitchFamily="34" charset="0"/>
                <a:sym typeface="Calibri"/>
              </a:rPr>
              <a:t>de vzw is die, welke niet nijverheids- of handelszaken drijft en welke niet tracht een stoffelijk voordeel aan haar leden te verschaffen</a:t>
            </a:r>
            <a:r>
              <a:rPr lang="nl-BE" sz="2800" kern="1200" dirty="0" smtClean="0">
                <a:solidFill>
                  <a:srgbClr val="007C86"/>
                </a:solidFill>
                <a:latin typeface="Calibri" panose="020F0502020204030204" pitchFamily="34" charset="0"/>
                <a:ea typeface="+mn-ea"/>
                <a:cs typeface="Arial" panose="020B0604020202020204" pitchFamily="34" charset="0"/>
                <a:sym typeface="Calibri"/>
              </a:rPr>
              <a:t>”</a:t>
            </a:r>
          </a:p>
          <a:p>
            <a:pPr marL="533400" indent="-457200">
              <a:buClr>
                <a:srgbClr val="7EA490"/>
              </a:buClr>
              <a:buSzPct val="100000"/>
              <a:buFont typeface="Arial" panose="020B0604020202020204" pitchFamily="34" charset="0"/>
              <a:buChar char="•"/>
            </a:pPr>
            <a:endParaRPr lang="nl-BE" sz="2800" kern="1200" dirty="0">
              <a:solidFill>
                <a:srgbClr val="007C86"/>
              </a:solidFill>
              <a:latin typeface="Calibri" panose="020F0502020204030204" pitchFamily="34" charset="0"/>
              <a:ea typeface="+mn-ea"/>
              <a:cs typeface="Arial" panose="020B0604020202020204" pitchFamily="34" charset="0"/>
              <a:sym typeface="Calibri"/>
            </a:endParaRPr>
          </a:p>
          <a:p>
            <a:pPr marL="533400" indent="-457200">
              <a:buClr>
                <a:srgbClr val="7EA490"/>
              </a:buClr>
              <a:buSzPct val="100000"/>
              <a:buFont typeface="Arial" panose="020B0604020202020204" pitchFamily="34" charset="0"/>
              <a:buChar char="•"/>
            </a:pPr>
            <a:r>
              <a:rPr lang="nl-BE" sz="2800" kern="1200" dirty="0">
                <a:solidFill>
                  <a:srgbClr val="007C86"/>
                </a:solidFill>
                <a:latin typeface="Calibri" panose="020F0502020204030204" pitchFamily="34" charset="0"/>
                <a:ea typeface="+mn-ea"/>
                <a:cs typeface="Arial" panose="020B0604020202020204" pitchFamily="34" charset="0"/>
                <a:sym typeface="Calibri"/>
              </a:rPr>
              <a:t>“bijkomstige” economische activiteiten </a:t>
            </a:r>
            <a:r>
              <a:rPr lang="nl-BE" sz="2800" kern="1200" dirty="0" smtClean="0">
                <a:solidFill>
                  <a:srgbClr val="007C86"/>
                </a:solidFill>
                <a:latin typeface="Calibri" panose="020F0502020204030204" pitchFamily="34" charset="0"/>
                <a:ea typeface="+mn-ea"/>
                <a:cs typeface="Arial" panose="020B0604020202020204" pitchFamily="34" charset="0"/>
                <a:sym typeface="Calibri"/>
              </a:rPr>
              <a:t>toegestaan:</a:t>
            </a:r>
          </a:p>
          <a:p>
            <a:pPr marL="76200">
              <a:buClr>
                <a:srgbClr val="7EA490"/>
              </a:buClr>
              <a:buSzPct val="100000"/>
            </a:pPr>
            <a:r>
              <a:rPr lang="nl-BE" sz="2800" kern="1200" dirty="0" smtClean="0">
                <a:solidFill>
                  <a:srgbClr val="007C86"/>
                </a:solidFill>
                <a:latin typeface="Calibri" panose="020F0502020204030204" pitchFamily="34" charset="0"/>
                <a:ea typeface="+mn-ea"/>
                <a:cs typeface="Arial" panose="020B0604020202020204" pitchFamily="34" charset="0"/>
                <a:sym typeface="Calibri"/>
              </a:rPr>
              <a:t>		- kwantitatieve ondergeschiktheid</a:t>
            </a:r>
            <a:endParaRPr lang="nl-BE" sz="2800" kern="1200" dirty="0">
              <a:solidFill>
                <a:srgbClr val="007C86"/>
              </a:solidFill>
              <a:latin typeface="Calibri" panose="020F0502020204030204" pitchFamily="34" charset="0"/>
              <a:ea typeface="+mn-ea"/>
              <a:cs typeface="Arial" panose="020B0604020202020204" pitchFamily="34" charset="0"/>
              <a:sym typeface="Calibri"/>
            </a:endParaRPr>
          </a:p>
          <a:p>
            <a:pPr marL="76200">
              <a:buClr>
                <a:srgbClr val="7EA490"/>
              </a:buClr>
              <a:buSzPct val="100000"/>
            </a:pPr>
            <a:r>
              <a:rPr lang="nl-BE" sz="2800" kern="1200" dirty="0" smtClean="0">
                <a:solidFill>
                  <a:srgbClr val="007C86"/>
                </a:solidFill>
                <a:latin typeface="Calibri" panose="020F0502020204030204" pitchFamily="34" charset="0"/>
                <a:ea typeface="+mn-ea"/>
                <a:cs typeface="Arial" panose="020B0604020202020204" pitchFamily="34" charset="0"/>
                <a:sym typeface="Calibri"/>
              </a:rPr>
              <a:t>		- (on)rechtstreekse band </a:t>
            </a:r>
            <a:r>
              <a:rPr lang="nl-BE" sz="2800" kern="1200" dirty="0">
                <a:solidFill>
                  <a:srgbClr val="007C86"/>
                </a:solidFill>
                <a:latin typeface="Calibri" panose="020F0502020204030204" pitchFamily="34" charset="0"/>
                <a:ea typeface="+mn-ea"/>
                <a:cs typeface="Arial" panose="020B0604020202020204" pitchFamily="34" charset="0"/>
                <a:sym typeface="Calibri"/>
              </a:rPr>
              <a:t>tussen </a:t>
            </a:r>
            <a:r>
              <a:rPr lang="nl-BE" sz="2800" kern="1200" dirty="0" smtClean="0">
                <a:solidFill>
                  <a:srgbClr val="007C86"/>
                </a:solidFill>
                <a:latin typeface="Calibri" panose="020F0502020204030204" pitchFamily="34" charset="0"/>
                <a:ea typeface="+mn-ea"/>
                <a:cs typeface="Arial" panose="020B0604020202020204" pitchFamily="34" charset="0"/>
                <a:sym typeface="Calibri"/>
              </a:rPr>
              <a:t>activiteiten</a:t>
            </a:r>
            <a:endParaRPr lang="nl-BE" sz="2800" kern="1200" dirty="0">
              <a:solidFill>
                <a:srgbClr val="007C86"/>
              </a:solidFill>
              <a:latin typeface="Calibri" panose="020F0502020204030204" pitchFamily="34" charset="0"/>
              <a:ea typeface="+mn-ea"/>
              <a:cs typeface="Arial" panose="020B0604020202020204" pitchFamily="34" charset="0"/>
              <a:sym typeface="Calibri"/>
            </a:endParaRPr>
          </a:p>
          <a:p>
            <a:pPr marL="76200">
              <a:buClr>
                <a:srgbClr val="7EA490"/>
              </a:buClr>
              <a:buSzPct val="100000"/>
            </a:pPr>
            <a:r>
              <a:rPr lang="nl-BE" sz="2800" kern="1200" dirty="0" smtClean="0">
                <a:solidFill>
                  <a:srgbClr val="007C86"/>
                </a:solidFill>
                <a:latin typeface="Calibri" panose="020F0502020204030204" pitchFamily="34" charset="0"/>
                <a:ea typeface="+mn-ea"/>
                <a:cs typeface="Arial" panose="020B0604020202020204" pitchFamily="34" charset="0"/>
                <a:sym typeface="Calibri"/>
              </a:rPr>
              <a:t>		- bestemmingsplicht </a:t>
            </a:r>
            <a:r>
              <a:rPr lang="nl-BE" sz="2800" kern="1200" dirty="0">
                <a:solidFill>
                  <a:srgbClr val="007C86"/>
                </a:solidFill>
                <a:latin typeface="Calibri" panose="020F0502020204030204" pitchFamily="34" charset="0"/>
                <a:ea typeface="+mn-ea"/>
                <a:cs typeface="Arial" panose="020B0604020202020204" pitchFamily="34" charset="0"/>
                <a:sym typeface="Calibri"/>
              </a:rPr>
              <a:t>van de </a:t>
            </a:r>
            <a:r>
              <a:rPr lang="nl-BE" sz="2800" kern="1200" dirty="0" smtClean="0">
                <a:solidFill>
                  <a:srgbClr val="007C86"/>
                </a:solidFill>
                <a:latin typeface="Calibri" panose="020F0502020204030204" pitchFamily="34" charset="0"/>
                <a:ea typeface="+mn-ea"/>
                <a:cs typeface="Arial" panose="020B0604020202020204" pitchFamily="34" charset="0"/>
                <a:sym typeface="Calibri"/>
              </a:rPr>
              <a:t>opbrengsten</a:t>
            </a:r>
            <a:endParaRPr lang="nl-BE" sz="2800" kern="1200" dirty="0">
              <a:solidFill>
                <a:srgbClr val="007C86"/>
              </a:solidFill>
              <a:latin typeface="Calibri" panose="020F0502020204030204" pitchFamily="34" charset="0"/>
              <a:ea typeface="+mn-ea"/>
              <a:cs typeface="Arial" panose="020B0604020202020204" pitchFamily="34" charset="0"/>
              <a:sym typeface="Calibri"/>
            </a:endParaRPr>
          </a:p>
        </p:txBody>
      </p:sp>
      <p:pic>
        <p:nvPicPr>
          <p:cNvPr id="7" name="Shape 186"/>
          <p:cNvPicPr preferRelativeResize="0"/>
          <p:nvPr/>
        </p:nvPicPr>
        <p:blipFill rotWithShape="1">
          <a:blip r:embed="rId3">
            <a:alphaModFix/>
          </a:blip>
          <a:srcRect/>
          <a:stretch/>
        </p:blipFill>
        <p:spPr>
          <a:xfrm>
            <a:off x="6778634" y="5312757"/>
            <a:ext cx="2489400" cy="1600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25400">
              <a:buSzPct val="100000"/>
            </a:pPr>
            <a:r>
              <a:rPr lang="nl-BE" sz="3200" dirty="0" smtClean="0">
                <a:solidFill>
                  <a:srgbClr val="1F497D"/>
                </a:solidFill>
                <a:latin typeface="Arial Black"/>
                <a:ea typeface="Arial Black"/>
                <a:cs typeface="Arial Black"/>
                <a:sym typeface="Arial Black"/>
              </a:rPr>
              <a:t>Inhoud</a:t>
            </a:r>
            <a:endParaRPr lang="nl-BE" sz="3200" dirty="0">
              <a:solidFill>
                <a:srgbClr val="1F497D"/>
              </a:solidFill>
              <a:latin typeface="Arial Black"/>
              <a:ea typeface="Arial Black"/>
              <a:cs typeface="Arial Black"/>
            </a:endParaRPr>
          </a:p>
        </p:txBody>
      </p:sp>
      <p:sp>
        <p:nvSpPr>
          <p:cNvPr id="3" name="Tijdelijke aanduiding voor tekst 2"/>
          <p:cNvSpPr>
            <a:spLocks noGrp="1"/>
          </p:cNvSpPr>
          <p:nvPr>
            <p:ph type="body" idx="1"/>
          </p:nvPr>
        </p:nvSpPr>
        <p:spPr/>
        <p:txBody>
          <a:bodyPr/>
          <a:lstStyle/>
          <a:p>
            <a:pPr marL="533400" indent="-457200">
              <a:lnSpc>
                <a:spcPct val="100000"/>
              </a:lnSpc>
              <a:spcBef>
                <a:spcPts val="0"/>
              </a:spcBef>
              <a:buSzPct val="100000"/>
            </a:pPr>
            <a:r>
              <a:rPr lang="nl-BE" sz="2800" kern="1200" dirty="0">
                <a:solidFill>
                  <a:srgbClr val="007C86"/>
                </a:solidFill>
                <a:latin typeface="Calibri" panose="020F0502020204030204" pitchFamily="34" charset="0"/>
                <a:ea typeface="+mn-ea"/>
                <a:cs typeface="Arial" panose="020B0604020202020204" pitchFamily="34" charset="0"/>
              </a:rPr>
              <a:t>Europees </a:t>
            </a:r>
            <a:r>
              <a:rPr lang="nl-BE" sz="2800" kern="1200" dirty="0" smtClean="0">
                <a:solidFill>
                  <a:srgbClr val="007C86"/>
                </a:solidFill>
                <a:latin typeface="Calibri" panose="020F0502020204030204" pitchFamily="34" charset="0"/>
                <a:ea typeface="+mn-ea"/>
                <a:cs typeface="Arial" panose="020B0604020202020204" pitchFamily="34" charset="0"/>
              </a:rPr>
              <a:t>kader</a:t>
            </a:r>
          </a:p>
          <a:p>
            <a:pPr marL="533400" indent="-457200">
              <a:lnSpc>
                <a:spcPct val="100000"/>
              </a:lnSpc>
              <a:spcBef>
                <a:spcPts val="0"/>
              </a:spcBef>
              <a:buSzPct val="100000"/>
            </a:pPr>
            <a:r>
              <a:rPr lang="nl-BE" sz="2800" kern="1200" dirty="0" smtClean="0">
                <a:solidFill>
                  <a:srgbClr val="FF0000"/>
                </a:solidFill>
                <a:latin typeface="Calibri" panose="020F0502020204030204" pitchFamily="34" charset="0"/>
                <a:ea typeface="+mn-ea"/>
                <a:cs typeface="Arial" panose="020B0604020202020204" pitchFamily="34" charset="0"/>
              </a:rPr>
              <a:t>Evolutie in rechtspraak</a:t>
            </a:r>
          </a:p>
          <a:p>
            <a:pPr marL="533400" indent="-457200">
              <a:lnSpc>
                <a:spcPct val="100000"/>
              </a:lnSpc>
              <a:spcBef>
                <a:spcPts val="0"/>
              </a:spcBef>
              <a:buSzPct val="100000"/>
            </a:pPr>
            <a:r>
              <a:rPr lang="nl-BE" sz="2800" kern="1200" dirty="0" smtClean="0">
                <a:solidFill>
                  <a:srgbClr val="007C86"/>
                </a:solidFill>
                <a:latin typeface="Calibri" panose="020F0502020204030204" pitchFamily="34" charset="0"/>
                <a:ea typeface="+mn-ea"/>
                <a:cs typeface="Arial" panose="020B0604020202020204" pitchFamily="34" charset="0"/>
              </a:rPr>
              <a:t>Case Natuurpunt beheer vzw</a:t>
            </a:r>
          </a:p>
          <a:p>
            <a:pPr marL="533400" indent="-457200">
              <a:lnSpc>
                <a:spcPct val="100000"/>
              </a:lnSpc>
              <a:spcBef>
                <a:spcPts val="0"/>
              </a:spcBef>
              <a:buSzPct val="100000"/>
            </a:pPr>
            <a:r>
              <a:rPr lang="nl-BE" sz="2800" kern="1200" dirty="0" smtClean="0">
                <a:solidFill>
                  <a:srgbClr val="007C86"/>
                </a:solidFill>
                <a:latin typeface="Calibri" panose="020F0502020204030204" pitchFamily="34" charset="0"/>
                <a:ea typeface="+mn-ea"/>
                <a:cs typeface="Arial" panose="020B0604020202020204" pitchFamily="34" charset="0"/>
              </a:rPr>
              <a:t>Conclusies en oplossingsrichtingen</a:t>
            </a:r>
          </a:p>
          <a:p>
            <a:pPr marL="76200" indent="0">
              <a:lnSpc>
                <a:spcPct val="100000"/>
              </a:lnSpc>
              <a:spcBef>
                <a:spcPts val="0"/>
              </a:spcBef>
              <a:buSzPct val="100000"/>
              <a:buNone/>
            </a:pPr>
            <a:endParaRPr lang="nl-BE" sz="2800" kern="1200" dirty="0">
              <a:solidFill>
                <a:srgbClr val="007C86"/>
              </a:solidFill>
              <a:latin typeface="Calibri" panose="020F0502020204030204" pitchFamily="34" charset="0"/>
              <a:ea typeface="+mn-ea"/>
              <a:cs typeface="Arial" panose="020B0604020202020204" pitchFamily="34" charset="0"/>
            </a:endParaRPr>
          </a:p>
        </p:txBody>
      </p:sp>
      <p:pic>
        <p:nvPicPr>
          <p:cNvPr id="4" name="Afbeelding 3" descr="bruine-kikker-(hugo-willocx)-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407696" y="4941068"/>
            <a:ext cx="2736304" cy="1916932"/>
          </a:xfrm>
          <a:prstGeom prst="rect">
            <a:avLst/>
          </a:prstGeom>
        </p:spPr>
      </p:pic>
    </p:spTree>
    <p:extLst>
      <p:ext uri="{BB962C8B-B14F-4D97-AF65-F5344CB8AC3E}">
        <p14:creationId xmlns:p14="http://schemas.microsoft.com/office/powerpoint/2010/main" val="226477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35575" y="142700"/>
            <a:ext cx="7093500" cy="1325700"/>
          </a:xfrm>
          <a:prstGeom prst="rect">
            <a:avLst/>
          </a:prstGeom>
          <a:noFill/>
          <a:ln>
            <a:noFill/>
          </a:ln>
        </p:spPr>
        <p:txBody>
          <a:bodyPr lIns="91425" tIns="45700" rIns="91425" bIns="45700" anchor="ctr" anchorCtr="0">
            <a:noAutofit/>
          </a:bodyPr>
          <a:lstStyle/>
          <a:p>
            <a:pPr marL="76200" marR="0" lvl="0" rtl="0">
              <a:lnSpc>
                <a:spcPct val="90000"/>
              </a:lnSpc>
              <a:spcBef>
                <a:spcPts val="0"/>
              </a:spcBef>
              <a:spcAft>
                <a:spcPts val="0"/>
              </a:spcAft>
              <a:buClr>
                <a:srgbClr val="1F497D"/>
              </a:buClr>
              <a:buSzPct val="100000"/>
            </a:pPr>
            <a:r>
              <a:rPr lang="nl-BE" sz="3200" dirty="0">
                <a:solidFill>
                  <a:srgbClr val="1F497D"/>
                </a:solidFill>
                <a:latin typeface="Arial Black"/>
                <a:ea typeface="Arial Black"/>
                <a:cs typeface="Arial Black"/>
                <a:sym typeface="Arial Black"/>
              </a:rPr>
              <a:t>staatssteun aan natuurverenigingen? </a:t>
            </a:r>
            <a:endParaRPr lang="nl-BE" sz="3200" b="0" i="0" u="none" strike="noStrike" cap="none" dirty="0">
              <a:solidFill>
                <a:srgbClr val="1F497D"/>
              </a:solidFill>
              <a:latin typeface="Arial Black"/>
              <a:ea typeface="Arial Black"/>
              <a:cs typeface="Arial Black"/>
              <a:sym typeface="Arial Black"/>
            </a:endParaRPr>
          </a:p>
        </p:txBody>
      </p:sp>
      <p:sp>
        <p:nvSpPr>
          <p:cNvPr id="200" name="Shape 200"/>
          <p:cNvSpPr/>
          <p:nvPr/>
        </p:nvSpPr>
        <p:spPr>
          <a:xfrm flipH="1">
            <a:off x="5363999" y="2204864"/>
            <a:ext cx="3780000" cy="465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1" name="Shape 201"/>
          <p:cNvSpPr txBox="1"/>
          <p:nvPr/>
        </p:nvSpPr>
        <p:spPr>
          <a:xfrm>
            <a:off x="235575" y="1468400"/>
            <a:ext cx="8722158" cy="5126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dirty="0">
              <a:solidFill>
                <a:srgbClr val="7EA490"/>
              </a:solidFill>
              <a:latin typeface="Calibri"/>
              <a:ea typeface="Calibri"/>
              <a:cs typeface="Calibri"/>
              <a:sym typeface="Calibri"/>
            </a:endParaRPr>
          </a:p>
          <a:p>
            <a:pPr marL="76200" lvl="0">
              <a:buClr>
                <a:srgbClr val="7EA490"/>
              </a:buClr>
              <a:buSzPct val="100000"/>
            </a:pPr>
            <a:r>
              <a:rPr lang="nl-BE" sz="2800" u="sng" kern="1200" dirty="0" smtClean="0">
                <a:solidFill>
                  <a:srgbClr val="007C86"/>
                </a:solidFill>
                <a:latin typeface="Calibri" panose="020F0502020204030204" pitchFamily="34" charset="0"/>
                <a:ea typeface="+mn-ea"/>
                <a:cs typeface="Arial" panose="020B0604020202020204" pitchFamily="34" charset="0"/>
                <a:sym typeface="Calibri"/>
              </a:rPr>
              <a:t>GEA </a:t>
            </a:r>
            <a:r>
              <a:rPr lang="nl-BE" sz="2800" u="sng" kern="1200" dirty="0">
                <a:solidFill>
                  <a:srgbClr val="007C86"/>
                </a:solidFill>
                <a:latin typeface="Calibri" panose="020F0502020204030204" pitchFamily="34" charset="0"/>
                <a:ea typeface="+mn-ea"/>
                <a:cs typeface="Arial" panose="020B0604020202020204" pitchFamily="34" charset="0"/>
                <a:sym typeface="Calibri"/>
              </a:rPr>
              <a:t>12 september 2013 - Duitse case</a:t>
            </a:r>
          </a:p>
          <a:p>
            <a:pPr marL="533400" lvl="0" indent="-457200">
              <a:buClr>
                <a:srgbClr val="7EA490"/>
              </a:buClr>
              <a:buSzPct val="100000"/>
              <a:buFont typeface="Arial" panose="020B0604020202020204" pitchFamily="34" charset="0"/>
              <a:buChar char="•"/>
            </a:pPr>
            <a:r>
              <a:rPr lang="nl-BE" sz="2800" kern="1200" dirty="0">
                <a:solidFill>
                  <a:srgbClr val="007C86"/>
                </a:solidFill>
                <a:latin typeface="Calibri" panose="020F0502020204030204" pitchFamily="34" charset="0"/>
                <a:ea typeface="+mn-ea"/>
                <a:cs typeface="Arial" panose="020B0604020202020204" pitchFamily="34" charset="0"/>
                <a:sym typeface="Calibri"/>
              </a:rPr>
              <a:t>natuurbeheer </a:t>
            </a:r>
            <a:r>
              <a:rPr lang="nl-BE" sz="2800" kern="1200" dirty="0" smtClean="0">
                <a:solidFill>
                  <a:srgbClr val="007C86"/>
                </a:solidFill>
                <a:latin typeface="Calibri" panose="020F0502020204030204" pitchFamily="34" charset="0"/>
                <a:ea typeface="+mn-ea"/>
                <a:cs typeface="Arial" panose="020B0604020202020204" pitchFamily="34" charset="0"/>
                <a:sym typeface="Calibri"/>
              </a:rPr>
              <a:t>géén </a:t>
            </a:r>
            <a:r>
              <a:rPr lang="nl-BE" sz="2800" kern="1200" dirty="0">
                <a:solidFill>
                  <a:srgbClr val="007C86"/>
                </a:solidFill>
                <a:latin typeface="Calibri" panose="020F0502020204030204" pitchFamily="34" charset="0"/>
                <a:ea typeface="+mn-ea"/>
                <a:cs typeface="Arial" panose="020B0604020202020204" pitchFamily="34" charset="0"/>
                <a:sym typeface="Calibri"/>
              </a:rPr>
              <a:t>economische activiteit, </a:t>
            </a:r>
            <a:r>
              <a:rPr lang="nl-BE" sz="2800" kern="1200" dirty="0" smtClean="0">
                <a:solidFill>
                  <a:srgbClr val="007C86"/>
                </a:solidFill>
                <a:latin typeface="Calibri" panose="020F0502020204030204" pitchFamily="34" charset="0"/>
                <a:ea typeface="+mn-ea"/>
                <a:cs typeface="Arial" panose="020B0604020202020204" pitchFamily="34" charset="0"/>
                <a:sym typeface="Calibri"/>
              </a:rPr>
              <a:t>maar </a:t>
            </a:r>
            <a:r>
              <a:rPr lang="nl-BE" sz="2800" kern="1200" dirty="0">
                <a:solidFill>
                  <a:srgbClr val="007C86"/>
                </a:solidFill>
                <a:latin typeface="Calibri" panose="020F0502020204030204" pitchFamily="34" charset="0"/>
                <a:ea typeface="+mn-ea"/>
                <a:cs typeface="Arial" panose="020B0604020202020204" pitchFamily="34" charset="0"/>
                <a:sym typeface="Calibri"/>
              </a:rPr>
              <a:t>van algemeen belang</a:t>
            </a:r>
          </a:p>
          <a:p>
            <a:pPr marL="533400" lvl="0" indent="-457200">
              <a:buClr>
                <a:srgbClr val="7EA490"/>
              </a:buClr>
              <a:buSzPct val="100000"/>
              <a:buFont typeface="Arial" panose="020B0604020202020204" pitchFamily="34" charset="0"/>
              <a:buChar char="•"/>
            </a:pPr>
            <a:r>
              <a:rPr lang="nl-BE" sz="2800" kern="1200" dirty="0">
                <a:solidFill>
                  <a:srgbClr val="007C86"/>
                </a:solidFill>
                <a:latin typeface="Calibri" panose="020F0502020204030204" pitchFamily="34" charset="0"/>
                <a:ea typeface="+mn-ea"/>
                <a:cs typeface="Arial" panose="020B0604020202020204" pitchFamily="34" charset="0"/>
                <a:sym typeface="Calibri"/>
              </a:rPr>
              <a:t>verkoop van hout uit beheer, </a:t>
            </a:r>
            <a:r>
              <a:rPr lang="nl-BE" sz="2800" kern="1200" dirty="0" smtClean="0">
                <a:solidFill>
                  <a:srgbClr val="007C86"/>
                </a:solidFill>
                <a:latin typeface="Calibri" panose="020F0502020204030204" pitchFamily="34" charset="0"/>
                <a:ea typeface="+mn-ea"/>
                <a:cs typeface="Arial" panose="020B0604020202020204" pitchFamily="34" charset="0"/>
                <a:sym typeface="Calibri"/>
              </a:rPr>
              <a:t>recreatieve activiteiten, …  wél </a:t>
            </a:r>
            <a:r>
              <a:rPr lang="nl-BE" sz="2800" kern="1200" dirty="0">
                <a:solidFill>
                  <a:srgbClr val="007C86"/>
                </a:solidFill>
                <a:latin typeface="Calibri" panose="020F0502020204030204" pitchFamily="34" charset="0"/>
                <a:ea typeface="+mn-ea"/>
                <a:cs typeface="Arial" panose="020B0604020202020204" pitchFamily="34" charset="0"/>
                <a:sym typeface="Calibri"/>
              </a:rPr>
              <a:t>economische activiteiten</a:t>
            </a:r>
          </a:p>
          <a:p>
            <a:pPr marL="533400" lvl="0" indent="-457200">
              <a:buClr>
                <a:srgbClr val="7EA490"/>
              </a:buClr>
              <a:buSzPct val="100000"/>
              <a:buFont typeface="Arial" panose="020B0604020202020204" pitchFamily="34" charset="0"/>
              <a:buChar char="•"/>
            </a:pPr>
            <a:r>
              <a:rPr lang="nl-BE" sz="2800" kern="1200" dirty="0">
                <a:solidFill>
                  <a:srgbClr val="007C86"/>
                </a:solidFill>
                <a:latin typeface="Calibri" panose="020F0502020204030204" pitchFamily="34" charset="0"/>
                <a:ea typeface="+mn-ea"/>
                <a:cs typeface="Arial" panose="020B0604020202020204" pitchFamily="34" charset="0"/>
                <a:sym typeface="Calibri"/>
              </a:rPr>
              <a:t>natuurvereniging is in dat geval </a:t>
            </a:r>
            <a:r>
              <a:rPr lang="nl-BE" sz="2800" kern="1200" dirty="0" smtClean="0">
                <a:solidFill>
                  <a:srgbClr val="007C86"/>
                </a:solidFill>
                <a:latin typeface="Calibri" panose="020F0502020204030204" pitchFamily="34" charset="0"/>
                <a:ea typeface="+mn-ea"/>
                <a:cs typeface="Arial" panose="020B0604020202020204" pitchFamily="34" charset="0"/>
                <a:sym typeface="Calibri"/>
              </a:rPr>
              <a:t>onderneming</a:t>
            </a:r>
          </a:p>
          <a:p>
            <a:pPr marL="533400" lvl="0" indent="-457200">
              <a:buClr>
                <a:srgbClr val="7EA490"/>
              </a:buClr>
              <a:buSzPct val="100000"/>
              <a:buFont typeface="Arial" panose="020B0604020202020204" pitchFamily="34" charset="0"/>
              <a:buChar char="•"/>
            </a:pPr>
            <a:endParaRPr lang="nl-BE" sz="2800" kern="1200" dirty="0">
              <a:solidFill>
                <a:srgbClr val="007C86"/>
              </a:solidFill>
              <a:latin typeface="Calibri" panose="020F0502020204030204" pitchFamily="34" charset="0"/>
              <a:ea typeface="+mn-ea"/>
              <a:cs typeface="Arial" panose="020B0604020202020204" pitchFamily="34" charset="0"/>
              <a:sym typeface="Calibri"/>
            </a:endParaRPr>
          </a:p>
          <a:p>
            <a:pPr marL="76200" lvl="0">
              <a:buClr>
                <a:srgbClr val="7EA490"/>
              </a:buClr>
              <a:buSzPct val="100000"/>
            </a:pPr>
            <a:r>
              <a:rPr lang="nl-BE" sz="2800" kern="1200" dirty="0" smtClean="0">
                <a:solidFill>
                  <a:srgbClr val="007C86"/>
                </a:solidFill>
                <a:latin typeface="Calibri" panose="020F0502020204030204" pitchFamily="34" charset="0"/>
                <a:ea typeface="+mn-ea"/>
                <a:cs typeface="Arial" panose="020B0604020202020204" pitchFamily="34" charset="0"/>
                <a:sym typeface="Wingdings" panose="05000000000000000000" pitchFamily="2" charset="2"/>
              </a:rPr>
              <a:t> </a:t>
            </a:r>
            <a:r>
              <a:rPr lang="nl-BE" sz="2800" kern="1200" dirty="0" smtClean="0">
                <a:solidFill>
                  <a:srgbClr val="007C86"/>
                </a:solidFill>
                <a:latin typeface="Calibri" panose="020F0502020204030204" pitchFamily="34" charset="0"/>
                <a:ea typeface="+mn-ea"/>
                <a:cs typeface="Arial" panose="020B0604020202020204" pitchFamily="34" charset="0"/>
                <a:sym typeface="Calibri"/>
              </a:rPr>
              <a:t>mogelijkheid </a:t>
            </a:r>
            <a:r>
              <a:rPr lang="nl-BE" sz="2800" kern="1200" dirty="0">
                <a:solidFill>
                  <a:srgbClr val="007C86"/>
                </a:solidFill>
                <a:latin typeface="Calibri" panose="020F0502020204030204" pitchFamily="34" charset="0"/>
                <a:ea typeface="+mn-ea"/>
                <a:cs typeface="Arial" panose="020B0604020202020204" pitchFamily="34" charset="0"/>
                <a:sym typeface="Calibri"/>
              </a:rPr>
              <a:t>om </a:t>
            </a:r>
            <a:r>
              <a:rPr lang="nl-BE" sz="2800" kern="1200" dirty="0" smtClean="0">
                <a:solidFill>
                  <a:srgbClr val="007C86"/>
                </a:solidFill>
                <a:latin typeface="Calibri" panose="020F0502020204030204" pitchFamily="34" charset="0"/>
                <a:ea typeface="+mn-ea"/>
                <a:cs typeface="Arial" panose="020B0604020202020204" pitchFamily="34" charset="0"/>
                <a:sym typeface="Calibri"/>
              </a:rPr>
              <a:t>entiteit op te splitsen ? </a:t>
            </a:r>
            <a:endParaRPr lang="nl-BE" sz="2800" kern="1200" dirty="0">
              <a:solidFill>
                <a:srgbClr val="007C86"/>
              </a:solidFill>
              <a:latin typeface="Calibri" panose="020F0502020204030204" pitchFamily="34" charset="0"/>
              <a:ea typeface="+mn-ea"/>
              <a:cs typeface="Arial" panose="020B0604020202020204" pitchFamily="34" charset="0"/>
              <a:sym typeface="Calibri"/>
            </a:endParaRPr>
          </a:p>
        </p:txBody>
      </p:sp>
      <p:pic>
        <p:nvPicPr>
          <p:cNvPr id="202" name="Shape 202"/>
          <p:cNvPicPr preferRelativeResize="0"/>
          <p:nvPr/>
        </p:nvPicPr>
        <p:blipFill rotWithShape="1">
          <a:blip r:embed="rId3">
            <a:alphaModFix/>
          </a:blip>
          <a:srcRect/>
          <a:stretch/>
        </p:blipFill>
        <p:spPr>
          <a:xfrm>
            <a:off x="7820996" y="5431075"/>
            <a:ext cx="1323000" cy="1426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Shape 208"/>
          <p:cNvSpPr/>
          <p:nvPr/>
        </p:nvSpPr>
        <p:spPr>
          <a:xfrm flipH="1">
            <a:off x="5363999" y="2204864"/>
            <a:ext cx="3780000" cy="465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9" name="Shape 209"/>
          <p:cNvSpPr txBox="1"/>
          <p:nvPr/>
        </p:nvSpPr>
        <p:spPr>
          <a:xfrm>
            <a:off x="235575" y="1468400"/>
            <a:ext cx="8722158" cy="5126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dirty="0">
              <a:solidFill>
                <a:srgbClr val="7EA490"/>
              </a:solidFill>
              <a:latin typeface="Calibri"/>
              <a:ea typeface="Calibri"/>
              <a:cs typeface="Calibri"/>
              <a:sym typeface="Calibri"/>
            </a:endParaRPr>
          </a:p>
          <a:p>
            <a:pPr marL="76200">
              <a:buClr>
                <a:srgbClr val="7EA490"/>
              </a:buClr>
              <a:buSzPct val="100000"/>
            </a:pPr>
            <a:r>
              <a:rPr lang="nl-BE" sz="2800" u="sng" kern="1200" dirty="0" smtClean="0">
                <a:solidFill>
                  <a:srgbClr val="007C86"/>
                </a:solidFill>
                <a:latin typeface="Calibri" panose="020F0502020204030204" pitchFamily="34" charset="0"/>
                <a:ea typeface="+mn-ea"/>
                <a:cs typeface="Arial" panose="020B0604020202020204" pitchFamily="34" charset="0"/>
                <a:sym typeface="Calibri"/>
              </a:rPr>
              <a:t>EC </a:t>
            </a:r>
            <a:r>
              <a:rPr lang="nl-BE" sz="2800" u="sng" kern="1200" dirty="0">
                <a:solidFill>
                  <a:srgbClr val="007C86"/>
                </a:solidFill>
                <a:latin typeface="Calibri" panose="020F0502020204030204" pitchFamily="34" charset="0"/>
                <a:ea typeface="+mn-ea"/>
                <a:cs typeface="Arial" panose="020B0604020202020204" pitchFamily="34" charset="0"/>
                <a:sym typeface="Calibri"/>
              </a:rPr>
              <a:t>- Nederlandse case</a:t>
            </a:r>
          </a:p>
          <a:p>
            <a:pPr marL="533400" indent="-457200">
              <a:buClr>
                <a:srgbClr val="7EA490"/>
              </a:buClr>
              <a:buSzPct val="100000"/>
              <a:buFont typeface="Arial" panose="020B0604020202020204" pitchFamily="34" charset="0"/>
              <a:buChar char="•"/>
            </a:pPr>
            <a:r>
              <a:rPr lang="nl-BE" sz="2800" kern="1200" dirty="0">
                <a:solidFill>
                  <a:srgbClr val="007C86"/>
                </a:solidFill>
                <a:latin typeface="Calibri" panose="020F0502020204030204" pitchFamily="34" charset="0"/>
                <a:ea typeface="+mn-ea"/>
                <a:cs typeface="Arial" panose="020B0604020202020204" pitchFamily="34" charset="0"/>
                <a:sym typeface="Calibri"/>
              </a:rPr>
              <a:t>onrechtmatige staatssteun</a:t>
            </a:r>
          </a:p>
          <a:p>
            <a:pPr marL="533400" indent="-457200">
              <a:buClr>
                <a:srgbClr val="7EA490"/>
              </a:buClr>
              <a:buSzPct val="100000"/>
              <a:buFont typeface="Arial" panose="020B0604020202020204" pitchFamily="34" charset="0"/>
              <a:buChar char="•"/>
            </a:pPr>
            <a:r>
              <a:rPr lang="nl-BE" sz="2800" kern="1200" dirty="0">
                <a:solidFill>
                  <a:srgbClr val="007C86"/>
                </a:solidFill>
                <a:latin typeface="Calibri" panose="020F0502020204030204" pitchFamily="34" charset="0"/>
                <a:ea typeface="+mn-ea"/>
                <a:cs typeface="Arial" panose="020B0604020202020204" pitchFamily="34" charset="0"/>
                <a:sym typeface="Calibri"/>
              </a:rPr>
              <a:t>verenigbaar met de interne markt</a:t>
            </a:r>
          </a:p>
          <a:p>
            <a:pPr marL="533400" indent="-457200">
              <a:buClr>
                <a:srgbClr val="7EA490"/>
              </a:buClr>
              <a:buSzPct val="100000"/>
              <a:buFont typeface="Arial" panose="020B0604020202020204" pitchFamily="34" charset="0"/>
              <a:buChar char="•"/>
            </a:pPr>
            <a:r>
              <a:rPr lang="nl-BE" sz="2800" kern="1200" dirty="0">
                <a:solidFill>
                  <a:srgbClr val="007C86"/>
                </a:solidFill>
                <a:latin typeface="Calibri" panose="020F0502020204030204" pitchFamily="34" charset="0"/>
                <a:ea typeface="+mn-ea"/>
                <a:cs typeface="Arial" panose="020B0604020202020204" pitchFamily="34" charset="0"/>
                <a:sym typeface="Calibri"/>
              </a:rPr>
              <a:t>als </a:t>
            </a:r>
            <a:r>
              <a:rPr lang="nl-BE" sz="2800" kern="1200" dirty="0" smtClean="0">
                <a:solidFill>
                  <a:srgbClr val="007C86"/>
                </a:solidFill>
                <a:latin typeface="Calibri" panose="020F0502020204030204" pitchFamily="34" charset="0"/>
                <a:ea typeface="+mn-ea"/>
                <a:cs typeface="Arial" panose="020B0604020202020204" pitchFamily="34" charset="0"/>
                <a:sym typeface="Calibri"/>
              </a:rPr>
              <a:t>DAEB</a:t>
            </a:r>
          </a:p>
          <a:p>
            <a:pPr marL="533400" indent="-457200">
              <a:buClr>
                <a:srgbClr val="7EA490"/>
              </a:buClr>
              <a:buSzPct val="100000"/>
              <a:buFont typeface="Arial" panose="020B0604020202020204" pitchFamily="34" charset="0"/>
              <a:buChar char="•"/>
            </a:pPr>
            <a:endParaRPr lang="nl-BE" sz="2800" kern="1200" dirty="0">
              <a:solidFill>
                <a:srgbClr val="007C86"/>
              </a:solidFill>
              <a:latin typeface="Calibri" panose="020F0502020204030204" pitchFamily="34" charset="0"/>
              <a:ea typeface="+mn-ea"/>
              <a:cs typeface="Arial" panose="020B0604020202020204" pitchFamily="34" charset="0"/>
              <a:sym typeface="Calibri"/>
            </a:endParaRPr>
          </a:p>
          <a:p>
            <a:pPr marL="76200">
              <a:buClr>
                <a:srgbClr val="7EA490"/>
              </a:buClr>
              <a:buSzPct val="100000"/>
            </a:pPr>
            <a:r>
              <a:rPr lang="nl-BE" sz="2800" kern="1200" dirty="0" smtClean="0">
                <a:solidFill>
                  <a:srgbClr val="007C86"/>
                </a:solidFill>
                <a:latin typeface="Calibri" panose="020F0502020204030204" pitchFamily="34" charset="0"/>
                <a:ea typeface="+mn-ea"/>
                <a:cs typeface="Arial" panose="020B0604020202020204" pitchFamily="34" charset="0"/>
                <a:sym typeface="Calibri"/>
              </a:rPr>
              <a:t> </a:t>
            </a:r>
            <a:r>
              <a:rPr lang="nl-BE" sz="2800" kern="1200" dirty="0">
                <a:solidFill>
                  <a:srgbClr val="007C86"/>
                </a:solidFill>
                <a:latin typeface="Calibri" panose="020F0502020204030204" pitchFamily="34" charset="0"/>
                <a:cs typeface="Arial" panose="020B0604020202020204" pitchFamily="34" charset="0"/>
                <a:sym typeface="Wingdings" panose="05000000000000000000" pitchFamily="2" charset="2"/>
              </a:rPr>
              <a:t> </a:t>
            </a:r>
            <a:r>
              <a:rPr lang="nl-BE" sz="2800" kern="1200" dirty="0" smtClean="0">
                <a:solidFill>
                  <a:srgbClr val="007C86"/>
                </a:solidFill>
                <a:latin typeface="Calibri" panose="020F0502020204030204" pitchFamily="34" charset="0"/>
                <a:ea typeface="+mn-ea"/>
                <a:cs typeface="Arial" panose="020B0604020202020204" pitchFamily="34" charset="0"/>
                <a:sym typeface="Calibri"/>
              </a:rPr>
              <a:t>geen </a:t>
            </a:r>
            <a:r>
              <a:rPr lang="nl-BE" sz="2800" kern="1200" dirty="0">
                <a:solidFill>
                  <a:srgbClr val="007C86"/>
                </a:solidFill>
                <a:latin typeface="Calibri" panose="020F0502020204030204" pitchFamily="34" charset="0"/>
                <a:ea typeface="+mn-ea"/>
                <a:cs typeface="Arial" panose="020B0604020202020204" pitchFamily="34" charset="0"/>
                <a:sym typeface="Calibri"/>
              </a:rPr>
              <a:t>terugvordering</a:t>
            </a:r>
          </a:p>
        </p:txBody>
      </p:sp>
      <p:pic>
        <p:nvPicPr>
          <p:cNvPr id="6" name="Afbeelding 5" descr="CUT-eikelmuis_shutterstock.g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4533" y="5107785"/>
            <a:ext cx="2743200" cy="1330264"/>
          </a:xfrm>
          <a:prstGeom prst="rect">
            <a:avLst/>
          </a:prstGeom>
        </p:spPr>
      </p:pic>
      <p:sp>
        <p:nvSpPr>
          <p:cNvPr id="2" name="Titel 1"/>
          <p:cNvSpPr>
            <a:spLocks noGrp="1"/>
          </p:cNvSpPr>
          <p:nvPr>
            <p:ph type="title"/>
          </p:nvPr>
        </p:nvSpPr>
        <p:spPr/>
        <p:txBody>
          <a:bodyPr/>
          <a:lstStyle/>
          <a:p>
            <a:endParaRPr lang="nl-BE"/>
          </a:p>
        </p:txBody>
      </p:sp>
      <p:sp>
        <p:nvSpPr>
          <p:cNvPr id="7" name="Shape 199"/>
          <p:cNvSpPr txBox="1">
            <a:spLocks/>
          </p:cNvSpPr>
          <p:nvPr/>
        </p:nvSpPr>
        <p:spPr>
          <a:xfrm>
            <a:off x="235575" y="142700"/>
            <a:ext cx="7093500" cy="13257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rgbClr val="1F497D"/>
              </a:buClr>
              <a:buFont typeface="Arial Black"/>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pPr marL="76200">
              <a:buSzPct val="100000"/>
            </a:pPr>
            <a:r>
              <a:rPr lang="nl-BE" sz="3200" smtClean="0">
                <a:solidFill>
                  <a:srgbClr val="1F497D"/>
                </a:solidFill>
                <a:latin typeface="Arial Black"/>
                <a:ea typeface="Arial Black"/>
                <a:cs typeface="Arial Black"/>
                <a:sym typeface="Arial Black"/>
              </a:rPr>
              <a:t>staatssteun aan natuurverenigingen? </a:t>
            </a:r>
            <a:endParaRPr lang="nl-BE" sz="3200" dirty="0">
              <a:solidFill>
                <a:srgbClr val="1F497D"/>
              </a:solidFill>
              <a:latin typeface="Arial Black"/>
              <a:ea typeface="Arial Black"/>
              <a:cs typeface="Arial Black"/>
              <a:sym typeface="Arial Black"/>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Kantoorthema">
  <a:themeElements>
    <a:clrScheme name="Natuurpunt">
      <a:dk1>
        <a:srgbClr val="000000"/>
      </a:dk1>
      <a:lt1>
        <a:srgbClr val="FFFFFF"/>
      </a:lt1>
      <a:dk2>
        <a:srgbClr val="6F3B55"/>
      </a:dk2>
      <a:lt2>
        <a:srgbClr val="E7E6E6"/>
      </a:lt2>
      <a:accent1>
        <a:srgbClr val="2E75B5"/>
      </a:accent1>
      <a:accent2>
        <a:srgbClr val="ED7D31"/>
      </a:accent2>
      <a:accent3>
        <a:srgbClr val="A5A5A5"/>
      </a:accent3>
      <a:accent4>
        <a:srgbClr val="538135"/>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atuurpunt">
    <a:dk1>
      <a:srgbClr val="000000"/>
    </a:dk1>
    <a:lt1>
      <a:srgbClr val="FFFFFF"/>
    </a:lt1>
    <a:dk2>
      <a:srgbClr val="6F3B55"/>
    </a:dk2>
    <a:lt2>
      <a:srgbClr val="E7E6E6"/>
    </a:lt2>
    <a:accent1>
      <a:srgbClr val="2E75B5"/>
    </a:accent1>
    <a:accent2>
      <a:srgbClr val="ED7D31"/>
    </a:accent2>
    <a:accent3>
      <a:srgbClr val="A5A5A5"/>
    </a:accent3>
    <a:accent4>
      <a:srgbClr val="538135"/>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496</TotalTime>
  <Words>1999</Words>
  <Application>Microsoft Office PowerPoint</Application>
  <PresentationFormat>Diavoorstelling (4:3)</PresentationFormat>
  <Paragraphs>206</Paragraphs>
  <Slides>18</Slides>
  <Notes>18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Calibri</vt:lpstr>
      <vt:lpstr>Wingdings</vt:lpstr>
      <vt:lpstr>Arial</vt:lpstr>
      <vt:lpstr>Arial Black</vt:lpstr>
      <vt:lpstr>Kantoorthema</vt:lpstr>
      <vt:lpstr>PowerPoint-presentatie</vt:lpstr>
      <vt:lpstr>Inhoud</vt:lpstr>
      <vt:lpstr>EUR mededingingsrecht</vt:lpstr>
      <vt:lpstr>EUR mededingingsrecht</vt:lpstr>
      <vt:lpstr>EUR mededingingsrecht</vt:lpstr>
      <vt:lpstr>contrast bestaande nationale opvattingen</vt:lpstr>
      <vt:lpstr>Inhoud</vt:lpstr>
      <vt:lpstr>staatssteun aan natuurverenigingen? </vt:lpstr>
      <vt:lpstr>PowerPoint-presentatie</vt:lpstr>
      <vt:lpstr>Inhoud</vt:lpstr>
      <vt:lpstr>Natuurpunt beheer</vt:lpstr>
      <vt:lpstr>Natuurpunt beheer </vt:lpstr>
      <vt:lpstr>Natuurpunt beheer </vt:lpstr>
      <vt:lpstr>Inhoud</vt:lpstr>
      <vt:lpstr>Conclusies</vt:lpstr>
      <vt:lpstr>Conclusies</vt:lpstr>
      <vt:lpstr>Oplossingen ? </vt:lpstr>
      <vt:lpstr>Wordt vervolgd…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Wim Van Gils</dc:creator>
  <cp:lastModifiedBy>Laurie Braet</cp:lastModifiedBy>
  <cp:revision>31</cp:revision>
  <cp:lastPrinted>2016-09-29T12:04:04Z</cp:lastPrinted>
  <dcterms:modified xsi:type="dcterms:W3CDTF">2016-09-29T12:30:13Z</dcterms:modified>
</cp:coreProperties>
</file>